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2" r:id="rId3"/>
    <p:sldId id="257" r:id="rId4"/>
    <p:sldId id="265" r:id="rId5"/>
    <p:sldId id="264" r:id="rId6"/>
    <p:sldId id="267" r:id="rId7"/>
    <p:sldId id="270" r:id="rId8"/>
    <p:sldId id="271" r:id="rId9"/>
    <p:sldId id="272" r:id="rId10"/>
    <p:sldId id="268" r:id="rId11"/>
    <p:sldId id="290" r:id="rId12"/>
    <p:sldId id="294" r:id="rId13"/>
    <p:sldId id="295" r:id="rId14"/>
    <p:sldId id="274" r:id="rId15"/>
    <p:sldId id="275" r:id="rId16"/>
    <p:sldId id="276" r:id="rId17"/>
    <p:sldId id="277" r:id="rId18"/>
    <p:sldId id="279" r:id="rId19"/>
    <p:sldId id="281" r:id="rId20"/>
    <p:sldId id="280" r:id="rId21"/>
    <p:sldId id="278" r:id="rId22"/>
    <p:sldId id="282" r:id="rId23"/>
    <p:sldId id="273" r:id="rId24"/>
    <p:sldId id="283" r:id="rId25"/>
    <p:sldId id="293" r:id="rId26"/>
    <p:sldId id="291" r:id="rId27"/>
    <p:sldId id="296" r:id="rId28"/>
    <p:sldId id="284" r:id="rId29"/>
    <p:sldId id="285" r:id="rId30"/>
    <p:sldId id="288" r:id="rId31"/>
    <p:sldId id="286" r:id="rId32"/>
  </p:sldIdLst>
  <p:sldSz cx="12192000" cy="6858000"/>
  <p:notesSz cx="7099300" cy="102346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D2DF"/>
    <a:srgbClr val="92979D"/>
    <a:srgbClr val="B4E9E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6357" autoAdjust="0"/>
  </p:normalViewPr>
  <p:slideViewPr>
    <p:cSldViewPr snapToObjects="1" showGuides="1">
      <p:cViewPr varScale="1">
        <p:scale>
          <a:sx n="99" d="100"/>
          <a:sy n="99" d="100"/>
        </p:scale>
        <p:origin x="102" y="2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ten Trampedach Junget (MJ | ASG)" userId="72d8eb61-cf90-4ebd-88ab-e7086819d6aa" providerId="ADAL" clId="{6A63D65B-1EBE-4DAF-9743-B5F703B912E4}"/>
    <pc:docChg chg="custSel addSld modSld">
      <pc:chgData name="Morten Trampedach Junget (MJ | ASG)" userId="72d8eb61-cf90-4ebd-88ab-e7086819d6aa" providerId="ADAL" clId="{6A63D65B-1EBE-4DAF-9743-B5F703B912E4}" dt="2026-01-05T13:32:44.806" v="735" actId="20577"/>
      <pc:docMkLst>
        <pc:docMk/>
      </pc:docMkLst>
      <pc:sldChg chg="modSp mod">
        <pc:chgData name="Morten Trampedach Junget (MJ | ASG)" userId="72d8eb61-cf90-4ebd-88ab-e7086819d6aa" providerId="ADAL" clId="{6A63D65B-1EBE-4DAF-9743-B5F703B912E4}" dt="2026-01-05T11:09:09.641" v="3" actId="20577"/>
        <pc:sldMkLst>
          <pc:docMk/>
          <pc:sldMk cId="1412288929" sldId="256"/>
        </pc:sldMkLst>
        <pc:spChg chg="mod">
          <ac:chgData name="Morten Trampedach Junget (MJ | ASG)" userId="72d8eb61-cf90-4ebd-88ab-e7086819d6aa" providerId="ADAL" clId="{6A63D65B-1EBE-4DAF-9743-B5F703B912E4}" dt="2026-01-05T11:09:09.641" v="3" actId="20577"/>
          <ac:spMkLst>
            <pc:docMk/>
            <pc:sldMk cId="1412288929" sldId="256"/>
            <ac:spMk id="4" creationId="{F84C652E-8806-488F-970C-DA52FF1D0991}"/>
          </ac:spMkLst>
        </pc:spChg>
        <pc:spChg chg="mod">
          <ac:chgData name="Morten Trampedach Junget (MJ | ASG)" userId="72d8eb61-cf90-4ebd-88ab-e7086819d6aa" providerId="ADAL" clId="{6A63D65B-1EBE-4DAF-9743-B5F703B912E4}" dt="2026-01-05T11:09:07.091" v="1" actId="20577"/>
          <ac:spMkLst>
            <pc:docMk/>
            <pc:sldMk cId="1412288929" sldId="256"/>
            <ac:spMk id="6" creationId="{009230F1-4189-4821-810B-8DF63E2EE489}"/>
          </ac:spMkLst>
        </pc:spChg>
      </pc:sldChg>
      <pc:sldChg chg="modSp mod">
        <pc:chgData name="Morten Trampedach Junget (MJ | ASG)" userId="72d8eb61-cf90-4ebd-88ab-e7086819d6aa" providerId="ADAL" clId="{6A63D65B-1EBE-4DAF-9743-B5F703B912E4}" dt="2026-01-05T13:29:54.067" v="717" actId="20577"/>
        <pc:sldMkLst>
          <pc:docMk/>
          <pc:sldMk cId="1379296352" sldId="257"/>
        </pc:sldMkLst>
        <pc:spChg chg="mod">
          <ac:chgData name="Morten Trampedach Junget (MJ | ASG)" userId="72d8eb61-cf90-4ebd-88ab-e7086819d6aa" providerId="ADAL" clId="{6A63D65B-1EBE-4DAF-9743-B5F703B912E4}" dt="2026-01-05T13:29:54.067" v="717" actId="20577"/>
          <ac:spMkLst>
            <pc:docMk/>
            <pc:sldMk cId="1379296352" sldId="257"/>
            <ac:spMk id="7" creationId="{8B7E0BE3-A8A4-40F3-A7F5-E960D8F1D375}"/>
          </ac:spMkLst>
        </pc:spChg>
      </pc:sldChg>
      <pc:sldChg chg="modSp mod">
        <pc:chgData name="Morten Trampedach Junget (MJ | ASG)" userId="72d8eb61-cf90-4ebd-88ab-e7086819d6aa" providerId="ADAL" clId="{6A63D65B-1EBE-4DAF-9743-B5F703B912E4}" dt="2026-01-05T11:09:43.846" v="88" actId="20577"/>
        <pc:sldMkLst>
          <pc:docMk/>
          <pc:sldMk cId="266666381" sldId="262"/>
        </pc:sldMkLst>
        <pc:spChg chg="mod">
          <ac:chgData name="Morten Trampedach Junget (MJ | ASG)" userId="72d8eb61-cf90-4ebd-88ab-e7086819d6aa" providerId="ADAL" clId="{6A63D65B-1EBE-4DAF-9743-B5F703B912E4}" dt="2026-01-05T11:09:43.846" v="88" actId="20577"/>
          <ac:spMkLst>
            <pc:docMk/>
            <pc:sldMk cId="266666381" sldId="262"/>
            <ac:spMk id="2" creationId="{00000000-0000-0000-0000-000000000000}"/>
          </ac:spMkLst>
        </pc:spChg>
      </pc:sldChg>
      <pc:sldChg chg="modSp mod">
        <pc:chgData name="Morten Trampedach Junget (MJ | ASG)" userId="72d8eb61-cf90-4ebd-88ab-e7086819d6aa" providerId="ADAL" clId="{6A63D65B-1EBE-4DAF-9743-B5F703B912E4}" dt="2026-01-05T13:30:09.429" v="724" actId="20577"/>
        <pc:sldMkLst>
          <pc:docMk/>
          <pc:sldMk cId="3142601539" sldId="267"/>
        </pc:sldMkLst>
        <pc:spChg chg="mod">
          <ac:chgData name="Morten Trampedach Junget (MJ | ASG)" userId="72d8eb61-cf90-4ebd-88ab-e7086819d6aa" providerId="ADAL" clId="{6A63D65B-1EBE-4DAF-9743-B5F703B912E4}" dt="2026-01-05T13:30:09.429" v="724" actId="20577"/>
          <ac:spMkLst>
            <pc:docMk/>
            <pc:sldMk cId="3142601539" sldId="267"/>
            <ac:spMk id="2" creationId="{00000000-0000-0000-0000-000000000000}"/>
          </ac:spMkLst>
        </pc:spChg>
      </pc:sldChg>
      <pc:sldChg chg="modSp mod">
        <pc:chgData name="Morten Trampedach Junget (MJ | ASG)" userId="72d8eb61-cf90-4ebd-88ab-e7086819d6aa" providerId="ADAL" clId="{6A63D65B-1EBE-4DAF-9743-B5F703B912E4}" dt="2026-01-05T11:13:22.908" v="144" actId="20577"/>
        <pc:sldMkLst>
          <pc:docMk/>
          <pc:sldMk cId="2332118862" sldId="272"/>
        </pc:sldMkLst>
        <pc:spChg chg="mod">
          <ac:chgData name="Morten Trampedach Junget (MJ | ASG)" userId="72d8eb61-cf90-4ebd-88ab-e7086819d6aa" providerId="ADAL" clId="{6A63D65B-1EBE-4DAF-9743-B5F703B912E4}" dt="2026-01-05T11:13:22.908" v="144" actId="20577"/>
          <ac:spMkLst>
            <pc:docMk/>
            <pc:sldMk cId="2332118862" sldId="272"/>
            <ac:spMk id="2" creationId="{00000000-0000-0000-0000-000000000000}"/>
          </ac:spMkLst>
        </pc:spChg>
      </pc:sldChg>
      <pc:sldChg chg="modSp mod">
        <pc:chgData name="Morten Trampedach Junget (MJ | ASG)" userId="72d8eb61-cf90-4ebd-88ab-e7086819d6aa" providerId="ADAL" clId="{6A63D65B-1EBE-4DAF-9743-B5F703B912E4}" dt="2026-01-05T13:31:32.947" v="726" actId="20577"/>
        <pc:sldMkLst>
          <pc:docMk/>
          <pc:sldMk cId="2138454882" sldId="279"/>
        </pc:sldMkLst>
        <pc:spChg chg="mod">
          <ac:chgData name="Morten Trampedach Junget (MJ | ASG)" userId="72d8eb61-cf90-4ebd-88ab-e7086819d6aa" providerId="ADAL" clId="{6A63D65B-1EBE-4DAF-9743-B5F703B912E4}" dt="2026-01-05T13:31:32.947" v="726" actId="20577"/>
          <ac:spMkLst>
            <pc:docMk/>
            <pc:sldMk cId="2138454882" sldId="279"/>
            <ac:spMk id="2" creationId="{00000000-0000-0000-0000-000000000000}"/>
          </ac:spMkLst>
        </pc:spChg>
      </pc:sldChg>
      <pc:sldChg chg="modSp mod">
        <pc:chgData name="Morten Trampedach Junget (MJ | ASG)" userId="72d8eb61-cf90-4ebd-88ab-e7086819d6aa" providerId="ADAL" clId="{6A63D65B-1EBE-4DAF-9743-B5F703B912E4}" dt="2026-01-05T13:32:34.614" v="733" actId="20577"/>
        <pc:sldMkLst>
          <pc:docMk/>
          <pc:sldMk cId="1461552983" sldId="284"/>
        </pc:sldMkLst>
        <pc:spChg chg="mod">
          <ac:chgData name="Morten Trampedach Junget (MJ | ASG)" userId="72d8eb61-cf90-4ebd-88ab-e7086819d6aa" providerId="ADAL" clId="{6A63D65B-1EBE-4DAF-9743-B5F703B912E4}" dt="2026-01-05T13:32:34.614" v="733" actId="20577"/>
          <ac:spMkLst>
            <pc:docMk/>
            <pc:sldMk cId="1461552983" sldId="284"/>
            <ac:spMk id="2" creationId="{00000000-0000-0000-0000-000000000000}"/>
          </ac:spMkLst>
        </pc:spChg>
      </pc:sldChg>
      <pc:sldChg chg="modSp mod">
        <pc:chgData name="Morten Trampedach Junget (MJ | ASG)" userId="72d8eb61-cf90-4ebd-88ab-e7086819d6aa" providerId="ADAL" clId="{6A63D65B-1EBE-4DAF-9743-B5F703B912E4}" dt="2026-01-05T13:32:44.806" v="735" actId="20577"/>
        <pc:sldMkLst>
          <pc:docMk/>
          <pc:sldMk cId="2929077952" sldId="285"/>
        </pc:sldMkLst>
        <pc:spChg chg="mod">
          <ac:chgData name="Morten Trampedach Junget (MJ | ASG)" userId="72d8eb61-cf90-4ebd-88ab-e7086819d6aa" providerId="ADAL" clId="{6A63D65B-1EBE-4DAF-9743-B5F703B912E4}" dt="2026-01-05T13:32:44.806" v="735" actId="20577"/>
          <ac:spMkLst>
            <pc:docMk/>
            <pc:sldMk cId="2929077952" sldId="285"/>
            <ac:spMk id="2" creationId="{00000000-0000-0000-0000-000000000000}"/>
          </ac:spMkLst>
        </pc:spChg>
      </pc:sldChg>
      <pc:sldChg chg="modSp mod">
        <pc:chgData name="Morten Trampedach Junget (MJ | ASG)" userId="72d8eb61-cf90-4ebd-88ab-e7086819d6aa" providerId="ADAL" clId="{6A63D65B-1EBE-4DAF-9743-B5F703B912E4}" dt="2026-01-05T11:15:00.306" v="148" actId="20577"/>
        <pc:sldMkLst>
          <pc:docMk/>
          <pc:sldMk cId="2006582769" sldId="286"/>
        </pc:sldMkLst>
        <pc:spChg chg="mod">
          <ac:chgData name="Morten Trampedach Junget (MJ | ASG)" userId="72d8eb61-cf90-4ebd-88ab-e7086819d6aa" providerId="ADAL" clId="{6A63D65B-1EBE-4DAF-9743-B5F703B912E4}" dt="2026-01-05T11:15:00.306" v="148" actId="20577"/>
          <ac:spMkLst>
            <pc:docMk/>
            <pc:sldMk cId="2006582769" sldId="286"/>
            <ac:spMk id="2" creationId="{00000000-0000-0000-0000-000000000000}"/>
          </ac:spMkLst>
        </pc:spChg>
      </pc:sldChg>
      <pc:sldChg chg="addSp delSp modSp new mod modClrScheme chgLayout">
        <pc:chgData name="Morten Trampedach Junget (MJ | ASG)" userId="72d8eb61-cf90-4ebd-88ab-e7086819d6aa" providerId="ADAL" clId="{6A63D65B-1EBE-4DAF-9743-B5F703B912E4}" dt="2026-01-05T11:20:33.058" v="705" actId="20577"/>
        <pc:sldMkLst>
          <pc:docMk/>
          <pc:sldMk cId="1633556048" sldId="296"/>
        </pc:sldMkLst>
        <pc:spChg chg="del mod ord">
          <ac:chgData name="Morten Trampedach Junget (MJ | ASG)" userId="72d8eb61-cf90-4ebd-88ab-e7086819d6aa" providerId="ADAL" clId="{6A63D65B-1EBE-4DAF-9743-B5F703B912E4}" dt="2026-01-05T11:15:11.264" v="150" actId="700"/>
          <ac:spMkLst>
            <pc:docMk/>
            <pc:sldMk cId="1633556048" sldId="296"/>
            <ac:spMk id="2" creationId="{8A932380-0957-A9DF-2B9A-E47F990E80D9}"/>
          </ac:spMkLst>
        </pc:spChg>
        <pc:spChg chg="mod ord">
          <ac:chgData name="Morten Trampedach Junget (MJ | ASG)" userId="72d8eb61-cf90-4ebd-88ab-e7086819d6aa" providerId="ADAL" clId="{6A63D65B-1EBE-4DAF-9743-B5F703B912E4}" dt="2026-01-05T11:15:11.264" v="150" actId="700"/>
          <ac:spMkLst>
            <pc:docMk/>
            <pc:sldMk cId="1633556048" sldId="296"/>
            <ac:spMk id="3" creationId="{9725207D-A055-4A76-3CB8-A54FC6643259}"/>
          </ac:spMkLst>
        </pc:spChg>
        <pc:spChg chg="del">
          <ac:chgData name="Morten Trampedach Junget (MJ | ASG)" userId="72d8eb61-cf90-4ebd-88ab-e7086819d6aa" providerId="ADAL" clId="{6A63D65B-1EBE-4DAF-9743-B5F703B912E4}" dt="2026-01-05T11:15:11.264" v="150" actId="700"/>
          <ac:spMkLst>
            <pc:docMk/>
            <pc:sldMk cId="1633556048" sldId="296"/>
            <ac:spMk id="4" creationId="{6CBB88F3-9176-9600-F88C-B418BC170ECE}"/>
          </ac:spMkLst>
        </pc:spChg>
        <pc:spChg chg="del mod ord">
          <ac:chgData name="Morten Trampedach Junget (MJ | ASG)" userId="72d8eb61-cf90-4ebd-88ab-e7086819d6aa" providerId="ADAL" clId="{6A63D65B-1EBE-4DAF-9743-B5F703B912E4}" dt="2026-01-05T11:15:11.264" v="150" actId="700"/>
          <ac:spMkLst>
            <pc:docMk/>
            <pc:sldMk cId="1633556048" sldId="296"/>
            <ac:spMk id="5" creationId="{2A69C456-E62E-B766-3484-07FA9A996395}"/>
          </ac:spMkLst>
        </pc:spChg>
        <pc:spChg chg="add mod ord">
          <ac:chgData name="Morten Trampedach Junget (MJ | ASG)" userId="72d8eb61-cf90-4ebd-88ab-e7086819d6aa" providerId="ADAL" clId="{6A63D65B-1EBE-4DAF-9743-B5F703B912E4}" dt="2026-01-05T11:15:15.219" v="169" actId="20577"/>
          <ac:spMkLst>
            <pc:docMk/>
            <pc:sldMk cId="1633556048" sldId="296"/>
            <ac:spMk id="6" creationId="{A7D5D886-E9F9-F480-DEDD-96F9AAD36394}"/>
          </ac:spMkLst>
        </pc:spChg>
        <pc:spChg chg="add mod ord">
          <ac:chgData name="Morten Trampedach Junget (MJ | ASG)" userId="72d8eb61-cf90-4ebd-88ab-e7086819d6aa" providerId="ADAL" clId="{6A63D65B-1EBE-4DAF-9743-B5F703B912E4}" dt="2026-01-05T11:20:33.058" v="705" actId="20577"/>
          <ac:spMkLst>
            <pc:docMk/>
            <pc:sldMk cId="1633556048" sldId="296"/>
            <ac:spMk id="7" creationId="{448735D2-DDAA-055A-EFC5-3578ADEA1F1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a-DK"/>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E404353B-7CB8-43EC-BE57-05354571A419}" type="datetimeFigureOut">
              <a:rPr lang="da-DK" smtClean="0"/>
              <a:t>05-01-2026</a:t>
            </a:fld>
            <a:endParaRPr lang="da-DK"/>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a-DK"/>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a-DK"/>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E9FF49D1-F3A2-48FC-BA2C-BBC75C0FD126}" type="slidenum">
              <a:rPr lang="da-DK" smtClean="0"/>
              <a:t>‹nr.›</a:t>
            </a:fld>
            <a:endParaRPr lang="da-DK"/>
          </a:p>
        </p:txBody>
      </p:sp>
    </p:spTree>
    <p:extLst>
      <p:ext uri="{BB962C8B-B14F-4D97-AF65-F5344CB8AC3E}">
        <p14:creationId xmlns:p14="http://schemas.microsoft.com/office/powerpoint/2010/main" val="1420440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0972B-24B3-4BA8-8FA0-AFFAB2146A90}"/>
              </a:ext>
            </a:extLst>
          </p:cNvPr>
          <p:cNvSpPr>
            <a:spLocks noGrp="1"/>
          </p:cNvSpPr>
          <p:nvPr>
            <p:ph type="ctrTitle"/>
          </p:nvPr>
        </p:nvSpPr>
        <p:spPr>
          <a:xfrm>
            <a:off x="4223792" y="1869492"/>
            <a:ext cx="6768731" cy="2387600"/>
          </a:xfrm>
        </p:spPr>
        <p:txBody>
          <a:bodyPr anchor="b"/>
          <a:lstStyle>
            <a:lvl1pPr algn="l">
              <a:lnSpc>
                <a:spcPct val="85000"/>
              </a:lnSpc>
              <a:defRPr sz="4800">
                <a:solidFill>
                  <a:schemeClr val="bg1"/>
                </a:solidFill>
              </a:defRPr>
            </a:lvl1pPr>
          </a:lstStyle>
          <a:p>
            <a:r>
              <a:rPr lang="da-DK"/>
              <a:t>Klik for at redigere i master</a:t>
            </a:r>
            <a:endParaRPr lang="da-DK" dirty="0"/>
          </a:p>
        </p:txBody>
      </p:sp>
      <p:sp>
        <p:nvSpPr>
          <p:cNvPr id="3" name="Subtitle 2">
            <a:extLst>
              <a:ext uri="{FF2B5EF4-FFF2-40B4-BE49-F238E27FC236}">
                <a16:creationId xmlns:a16="http://schemas.microsoft.com/office/drawing/2014/main" id="{E2027987-6247-4980-A6F6-0194C0EA4D19}"/>
              </a:ext>
            </a:extLst>
          </p:cNvPr>
          <p:cNvSpPr>
            <a:spLocks noGrp="1"/>
          </p:cNvSpPr>
          <p:nvPr>
            <p:ph type="subTitle" idx="1"/>
          </p:nvPr>
        </p:nvSpPr>
        <p:spPr>
          <a:xfrm>
            <a:off x="4223792" y="4437112"/>
            <a:ext cx="6768058" cy="1548172"/>
          </a:xfr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Date Placeholder 3">
            <a:extLst>
              <a:ext uri="{FF2B5EF4-FFF2-40B4-BE49-F238E27FC236}">
                <a16:creationId xmlns:a16="http://schemas.microsoft.com/office/drawing/2014/main" id="{FC3F3386-F7AA-4BC3-B0A3-C910B0298716}"/>
              </a:ext>
            </a:extLst>
          </p:cNvPr>
          <p:cNvSpPr>
            <a:spLocks noGrp="1"/>
          </p:cNvSpPr>
          <p:nvPr>
            <p:ph type="dt" sz="half" idx="10"/>
          </p:nvPr>
        </p:nvSpPr>
        <p:spPr>
          <a:xfrm>
            <a:off x="1197668" y="6201309"/>
            <a:ext cx="2557070" cy="155042"/>
          </a:xfrm>
        </p:spPr>
        <p:txBody>
          <a:bodyPr/>
          <a:lstStyle>
            <a:lvl1pPr algn="r">
              <a:defRPr>
                <a:solidFill>
                  <a:schemeClr val="tx2"/>
                </a:solidFill>
              </a:defRPr>
            </a:lvl1pPr>
          </a:lstStyle>
          <a:p>
            <a:r>
              <a:rPr lang="da-DK"/>
              <a:t>D.</a:t>
            </a:r>
            <a:fld id="{F2929D28-4A43-4680-8EBD-E45FE788CA37}" type="datetime3">
              <a:rPr lang="da-DK" smtClean="0"/>
              <a:pPr/>
              <a:t>05.01.2026</a:t>
            </a:fld>
            <a:endParaRPr lang="da-DK" dirty="0"/>
          </a:p>
        </p:txBody>
      </p:sp>
      <p:sp>
        <p:nvSpPr>
          <p:cNvPr id="5" name="Footer Placeholder 4">
            <a:extLst>
              <a:ext uri="{FF2B5EF4-FFF2-40B4-BE49-F238E27FC236}">
                <a16:creationId xmlns:a16="http://schemas.microsoft.com/office/drawing/2014/main" id="{98441EE5-D1BF-4012-9407-647AA95E433D}"/>
              </a:ext>
            </a:extLst>
          </p:cNvPr>
          <p:cNvSpPr>
            <a:spLocks noGrp="1"/>
          </p:cNvSpPr>
          <p:nvPr>
            <p:ph type="ftr" sz="quarter" idx="11"/>
          </p:nvPr>
        </p:nvSpPr>
        <p:spPr>
          <a:xfrm>
            <a:off x="1200150" y="5985284"/>
            <a:ext cx="2555590" cy="182563"/>
          </a:xfrm>
        </p:spPr>
        <p:txBody>
          <a:bodyPr/>
          <a:lstStyle>
            <a:lvl1pPr algn="r">
              <a:defRPr>
                <a:solidFill>
                  <a:schemeClr val="tx2"/>
                </a:solidFill>
              </a:defRPr>
            </a:lvl1pPr>
          </a:lstStyle>
          <a:p>
            <a:r>
              <a:rPr lang="da-DK" dirty="0"/>
              <a:t>Navn Navnesen</a:t>
            </a:r>
          </a:p>
        </p:txBody>
      </p:sp>
      <p:sp>
        <p:nvSpPr>
          <p:cNvPr id="6" name="Slide Number Placeholder 5">
            <a:extLst>
              <a:ext uri="{FF2B5EF4-FFF2-40B4-BE49-F238E27FC236}">
                <a16:creationId xmlns:a16="http://schemas.microsoft.com/office/drawing/2014/main" id="{3771F618-4296-48E1-ABAC-E5118A534AF3}"/>
              </a:ext>
            </a:extLst>
          </p:cNvPr>
          <p:cNvSpPr>
            <a:spLocks noGrp="1"/>
          </p:cNvSpPr>
          <p:nvPr>
            <p:ph type="sldNum" sz="quarter" idx="12"/>
          </p:nvPr>
        </p:nvSpPr>
        <p:spPr/>
        <p:txBody>
          <a:bodyPr/>
          <a:lstStyle/>
          <a:p>
            <a:fld id="{D6D30CC4-2CF6-4D77-BB8C-96B28F6CFA87}" type="slidenum">
              <a:rPr lang="da-DK" smtClean="0"/>
              <a:t>‹nr.›</a:t>
            </a:fld>
            <a:endParaRPr lang="da-DK"/>
          </a:p>
        </p:txBody>
      </p:sp>
    </p:spTree>
    <p:extLst>
      <p:ext uri="{BB962C8B-B14F-4D97-AF65-F5344CB8AC3E}">
        <p14:creationId xmlns:p14="http://schemas.microsoft.com/office/powerpoint/2010/main" val="294632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4292D6-048C-49D6-8019-5D4F0DABB164}"/>
              </a:ext>
            </a:extLst>
          </p:cNvPr>
          <p:cNvSpPr/>
          <p:nvPr userDrawn="1"/>
        </p:nvSpPr>
        <p:spPr>
          <a:xfrm>
            <a:off x="0" y="1088740"/>
            <a:ext cx="12192000" cy="576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Content Placeholder 2">
            <a:extLst>
              <a:ext uri="{FF2B5EF4-FFF2-40B4-BE49-F238E27FC236}">
                <a16:creationId xmlns:a16="http://schemas.microsoft.com/office/drawing/2014/main" id="{57E37485-B9E1-47F1-9C0C-9905F8F8B18C}"/>
              </a:ext>
            </a:extLst>
          </p:cNvPr>
          <p:cNvSpPr>
            <a:spLocks noGrp="1"/>
          </p:cNvSpPr>
          <p:nvPr>
            <p:ph idx="1"/>
          </p:nvPr>
        </p:nvSpPr>
        <p:spPr>
          <a:xfrm>
            <a:off x="1199456" y="2924175"/>
            <a:ext cx="9792394" cy="329565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a:extLst>
              <a:ext uri="{FF2B5EF4-FFF2-40B4-BE49-F238E27FC236}">
                <a16:creationId xmlns:a16="http://schemas.microsoft.com/office/drawing/2014/main" id="{6F895D9D-D19D-4BA8-AE24-7F8F7CB8FFF7}"/>
              </a:ext>
            </a:extLst>
          </p:cNvPr>
          <p:cNvSpPr>
            <a:spLocks noGrp="1"/>
          </p:cNvSpPr>
          <p:nvPr>
            <p:ph type="dt" sz="half" idx="10"/>
          </p:nvPr>
        </p:nvSpPr>
        <p:spPr/>
        <p:txBody>
          <a:bodyPr/>
          <a:lstStyle/>
          <a:p>
            <a:fld id="{7F7C737A-1316-4F88-BDE9-1DE8EDFD74D0}" type="datetime3">
              <a:rPr lang="da-DK" smtClean="0"/>
              <a:t>05.01.2026</a:t>
            </a:fld>
            <a:endParaRPr lang="da-DK"/>
          </a:p>
        </p:txBody>
      </p:sp>
      <p:sp>
        <p:nvSpPr>
          <p:cNvPr id="5" name="Footer Placeholder 4">
            <a:extLst>
              <a:ext uri="{FF2B5EF4-FFF2-40B4-BE49-F238E27FC236}">
                <a16:creationId xmlns:a16="http://schemas.microsoft.com/office/drawing/2014/main" id="{8E5F10DB-6F37-4260-8BAE-7E70BDDB6E1A}"/>
              </a:ext>
            </a:extLst>
          </p:cNvPr>
          <p:cNvSpPr>
            <a:spLocks noGrp="1"/>
          </p:cNvSpPr>
          <p:nvPr>
            <p:ph type="ftr" sz="quarter" idx="11"/>
          </p:nvPr>
        </p:nvSpPr>
        <p:spPr/>
        <p:txBody>
          <a:bodyPr/>
          <a:lstStyle>
            <a:lvl1pPr>
              <a:defRPr>
                <a:solidFill>
                  <a:schemeClr val="tx2"/>
                </a:solidFill>
              </a:defRPr>
            </a:lvl1pPr>
          </a:lstStyle>
          <a:p>
            <a:endParaRPr lang="da-DK" dirty="0"/>
          </a:p>
        </p:txBody>
      </p:sp>
      <p:sp>
        <p:nvSpPr>
          <p:cNvPr id="6" name="Slide Number Placeholder 5">
            <a:extLst>
              <a:ext uri="{FF2B5EF4-FFF2-40B4-BE49-F238E27FC236}">
                <a16:creationId xmlns:a16="http://schemas.microsoft.com/office/drawing/2014/main" id="{31406ECF-A51A-450A-B3EB-E7BEA51F21D7}"/>
              </a:ext>
            </a:extLst>
          </p:cNvPr>
          <p:cNvSpPr>
            <a:spLocks noGrp="1"/>
          </p:cNvSpPr>
          <p:nvPr>
            <p:ph type="sldNum" sz="quarter" idx="12"/>
          </p:nvPr>
        </p:nvSpPr>
        <p:spPr/>
        <p:txBody>
          <a:bodyPr/>
          <a:lstStyle>
            <a:lvl1pPr>
              <a:defRPr>
                <a:solidFill>
                  <a:schemeClr val="tx2"/>
                </a:solidFill>
              </a:defRPr>
            </a:lvl1pPr>
          </a:lstStyle>
          <a:p>
            <a:fld id="{D6D30CC4-2CF6-4D77-BB8C-96B28F6CFA87}" type="slidenum">
              <a:rPr lang="da-DK" smtClean="0"/>
              <a:pPr/>
              <a:t>‹nr.›</a:t>
            </a:fld>
            <a:endParaRPr lang="da-DK"/>
          </a:p>
        </p:txBody>
      </p:sp>
      <p:sp>
        <p:nvSpPr>
          <p:cNvPr id="10" name="Rectangle 9">
            <a:extLst>
              <a:ext uri="{FF2B5EF4-FFF2-40B4-BE49-F238E27FC236}">
                <a16:creationId xmlns:a16="http://schemas.microsoft.com/office/drawing/2014/main" id="{5E18F5B3-1382-4CE9-ADEE-5CDC193E07BA}"/>
              </a:ext>
            </a:extLst>
          </p:cNvPr>
          <p:cNvSpPr/>
          <p:nvPr userDrawn="1"/>
        </p:nvSpPr>
        <p:spPr>
          <a:xfrm>
            <a:off x="1188000" y="6750000"/>
            <a:ext cx="2628292"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Title 20">
            <a:extLst>
              <a:ext uri="{FF2B5EF4-FFF2-40B4-BE49-F238E27FC236}">
                <a16:creationId xmlns:a16="http://schemas.microsoft.com/office/drawing/2014/main" id="{889A8CFD-BF50-446A-BAF6-9F721670CE4C}"/>
              </a:ext>
            </a:extLst>
          </p:cNvPr>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42279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Billeder og indho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4292D6-048C-49D6-8019-5D4F0DABB164}"/>
              </a:ext>
            </a:extLst>
          </p:cNvPr>
          <p:cNvSpPr/>
          <p:nvPr userDrawn="1"/>
        </p:nvSpPr>
        <p:spPr>
          <a:xfrm>
            <a:off x="0" y="1088740"/>
            <a:ext cx="12192000" cy="576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Content Placeholder 2">
            <a:extLst>
              <a:ext uri="{FF2B5EF4-FFF2-40B4-BE49-F238E27FC236}">
                <a16:creationId xmlns:a16="http://schemas.microsoft.com/office/drawing/2014/main" id="{57E37485-B9E1-47F1-9C0C-9905F8F8B18C}"/>
              </a:ext>
            </a:extLst>
          </p:cNvPr>
          <p:cNvSpPr>
            <a:spLocks noGrp="1"/>
          </p:cNvSpPr>
          <p:nvPr>
            <p:ph idx="1"/>
          </p:nvPr>
        </p:nvSpPr>
        <p:spPr>
          <a:xfrm>
            <a:off x="4187788" y="2924175"/>
            <a:ext cx="6804062" cy="329565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a:extLst>
              <a:ext uri="{FF2B5EF4-FFF2-40B4-BE49-F238E27FC236}">
                <a16:creationId xmlns:a16="http://schemas.microsoft.com/office/drawing/2014/main" id="{6F895D9D-D19D-4BA8-AE24-7F8F7CB8FFF7}"/>
              </a:ext>
            </a:extLst>
          </p:cNvPr>
          <p:cNvSpPr>
            <a:spLocks noGrp="1"/>
          </p:cNvSpPr>
          <p:nvPr>
            <p:ph type="dt" sz="half" idx="10"/>
          </p:nvPr>
        </p:nvSpPr>
        <p:spPr/>
        <p:txBody>
          <a:bodyPr/>
          <a:lstStyle/>
          <a:p>
            <a:fld id="{7F7C737A-1316-4F88-BDE9-1DE8EDFD74D0}" type="datetime3">
              <a:rPr lang="da-DK" smtClean="0"/>
              <a:t>05.01.2026</a:t>
            </a:fld>
            <a:endParaRPr lang="da-DK"/>
          </a:p>
        </p:txBody>
      </p:sp>
      <p:sp>
        <p:nvSpPr>
          <p:cNvPr id="5" name="Footer Placeholder 4">
            <a:extLst>
              <a:ext uri="{FF2B5EF4-FFF2-40B4-BE49-F238E27FC236}">
                <a16:creationId xmlns:a16="http://schemas.microsoft.com/office/drawing/2014/main" id="{8E5F10DB-6F37-4260-8BAE-7E70BDDB6E1A}"/>
              </a:ext>
            </a:extLst>
          </p:cNvPr>
          <p:cNvSpPr>
            <a:spLocks noGrp="1"/>
          </p:cNvSpPr>
          <p:nvPr>
            <p:ph type="ftr" sz="quarter" idx="11"/>
          </p:nvPr>
        </p:nvSpPr>
        <p:spPr/>
        <p:txBody>
          <a:bodyPr/>
          <a:lstStyle>
            <a:lvl1pPr>
              <a:defRPr>
                <a:solidFill>
                  <a:schemeClr val="tx2"/>
                </a:solidFill>
              </a:defRPr>
            </a:lvl1pPr>
          </a:lstStyle>
          <a:p>
            <a:endParaRPr lang="da-DK" dirty="0"/>
          </a:p>
        </p:txBody>
      </p:sp>
      <p:sp>
        <p:nvSpPr>
          <p:cNvPr id="6" name="Slide Number Placeholder 5">
            <a:extLst>
              <a:ext uri="{FF2B5EF4-FFF2-40B4-BE49-F238E27FC236}">
                <a16:creationId xmlns:a16="http://schemas.microsoft.com/office/drawing/2014/main" id="{31406ECF-A51A-450A-B3EB-E7BEA51F21D7}"/>
              </a:ext>
            </a:extLst>
          </p:cNvPr>
          <p:cNvSpPr>
            <a:spLocks noGrp="1"/>
          </p:cNvSpPr>
          <p:nvPr>
            <p:ph type="sldNum" sz="quarter" idx="12"/>
          </p:nvPr>
        </p:nvSpPr>
        <p:spPr/>
        <p:txBody>
          <a:bodyPr/>
          <a:lstStyle>
            <a:lvl1pPr>
              <a:defRPr>
                <a:solidFill>
                  <a:schemeClr val="tx2"/>
                </a:solidFill>
              </a:defRPr>
            </a:lvl1pPr>
          </a:lstStyle>
          <a:p>
            <a:fld id="{D6D30CC4-2CF6-4D77-BB8C-96B28F6CFA87}" type="slidenum">
              <a:rPr lang="da-DK" smtClean="0"/>
              <a:pPr/>
              <a:t>‹nr.›</a:t>
            </a:fld>
            <a:endParaRPr lang="da-DK"/>
          </a:p>
        </p:txBody>
      </p:sp>
      <p:sp>
        <p:nvSpPr>
          <p:cNvPr id="10" name="Rectangle 9">
            <a:extLst>
              <a:ext uri="{FF2B5EF4-FFF2-40B4-BE49-F238E27FC236}">
                <a16:creationId xmlns:a16="http://schemas.microsoft.com/office/drawing/2014/main" id="{5E18F5B3-1382-4CE9-ADEE-5CDC193E07BA}"/>
              </a:ext>
            </a:extLst>
          </p:cNvPr>
          <p:cNvSpPr/>
          <p:nvPr userDrawn="1"/>
        </p:nvSpPr>
        <p:spPr>
          <a:xfrm>
            <a:off x="1188000" y="6750000"/>
            <a:ext cx="2628292"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Picture Placeholder 11">
            <a:extLst>
              <a:ext uri="{FF2B5EF4-FFF2-40B4-BE49-F238E27FC236}">
                <a16:creationId xmlns:a16="http://schemas.microsoft.com/office/drawing/2014/main" id="{34CB08D4-0448-478A-B044-E325A08FA978}"/>
              </a:ext>
            </a:extLst>
          </p:cNvPr>
          <p:cNvSpPr>
            <a:spLocks noGrp="1"/>
          </p:cNvSpPr>
          <p:nvPr>
            <p:ph type="pic" sz="quarter" idx="13"/>
          </p:nvPr>
        </p:nvSpPr>
        <p:spPr>
          <a:xfrm>
            <a:off x="1200150" y="2924175"/>
            <a:ext cx="1223963" cy="1223963"/>
          </a:xfrm>
        </p:spPr>
        <p:txBody>
          <a:bodyPr/>
          <a:lstStyle>
            <a:lvl1pPr marL="0" indent="0" algn="ctr">
              <a:buNone/>
              <a:defRPr/>
            </a:lvl1pPr>
          </a:lstStyle>
          <a:p>
            <a:r>
              <a:rPr lang="da-DK"/>
              <a:t>Klik på ikonet for at tilføje et billede</a:t>
            </a:r>
          </a:p>
        </p:txBody>
      </p:sp>
      <p:sp>
        <p:nvSpPr>
          <p:cNvPr id="13" name="Picture Placeholder 11">
            <a:extLst>
              <a:ext uri="{FF2B5EF4-FFF2-40B4-BE49-F238E27FC236}">
                <a16:creationId xmlns:a16="http://schemas.microsoft.com/office/drawing/2014/main" id="{500E719F-48F3-4C5D-BDD0-D2E97366E2AD}"/>
              </a:ext>
            </a:extLst>
          </p:cNvPr>
          <p:cNvSpPr>
            <a:spLocks noGrp="1"/>
          </p:cNvSpPr>
          <p:nvPr>
            <p:ph type="pic" sz="quarter" idx="14"/>
          </p:nvPr>
        </p:nvSpPr>
        <p:spPr>
          <a:xfrm>
            <a:off x="2576513" y="2921667"/>
            <a:ext cx="1223963" cy="1223963"/>
          </a:xfrm>
        </p:spPr>
        <p:txBody>
          <a:bodyPr/>
          <a:lstStyle>
            <a:lvl1pPr marL="0" indent="0" algn="ctr">
              <a:buNone/>
              <a:defRPr/>
            </a:lvl1pPr>
          </a:lstStyle>
          <a:p>
            <a:r>
              <a:rPr lang="da-DK"/>
              <a:t>Klik på ikonet for at tilføje et billede</a:t>
            </a:r>
          </a:p>
        </p:txBody>
      </p:sp>
      <p:sp>
        <p:nvSpPr>
          <p:cNvPr id="14" name="Picture Placeholder 11">
            <a:extLst>
              <a:ext uri="{FF2B5EF4-FFF2-40B4-BE49-F238E27FC236}">
                <a16:creationId xmlns:a16="http://schemas.microsoft.com/office/drawing/2014/main" id="{32FE8357-2E06-4216-84A2-486F9446D0A3}"/>
              </a:ext>
            </a:extLst>
          </p:cNvPr>
          <p:cNvSpPr>
            <a:spLocks noGrp="1"/>
          </p:cNvSpPr>
          <p:nvPr>
            <p:ph type="pic" sz="quarter" idx="15"/>
          </p:nvPr>
        </p:nvSpPr>
        <p:spPr>
          <a:xfrm>
            <a:off x="1202324" y="4298030"/>
            <a:ext cx="1223963" cy="1223963"/>
          </a:xfrm>
        </p:spPr>
        <p:txBody>
          <a:bodyPr/>
          <a:lstStyle>
            <a:lvl1pPr marL="0" indent="0" algn="ctr">
              <a:buNone/>
              <a:defRPr/>
            </a:lvl1pPr>
          </a:lstStyle>
          <a:p>
            <a:r>
              <a:rPr lang="da-DK"/>
              <a:t>Klik på ikonet for at tilføje et billede</a:t>
            </a:r>
          </a:p>
        </p:txBody>
      </p:sp>
      <p:sp>
        <p:nvSpPr>
          <p:cNvPr id="15" name="Picture Placeholder 11">
            <a:extLst>
              <a:ext uri="{FF2B5EF4-FFF2-40B4-BE49-F238E27FC236}">
                <a16:creationId xmlns:a16="http://schemas.microsoft.com/office/drawing/2014/main" id="{7E5C738F-926F-4956-B40F-11C5D1EC2303}"/>
              </a:ext>
            </a:extLst>
          </p:cNvPr>
          <p:cNvSpPr>
            <a:spLocks noGrp="1"/>
          </p:cNvSpPr>
          <p:nvPr>
            <p:ph type="pic" sz="quarter" idx="16"/>
          </p:nvPr>
        </p:nvSpPr>
        <p:spPr>
          <a:xfrm>
            <a:off x="2578687" y="4298029"/>
            <a:ext cx="1223963" cy="1223963"/>
          </a:xfrm>
        </p:spPr>
        <p:txBody>
          <a:bodyPr/>
          <a:lstStyle>
            <a:lvl1pPr marL="0" indent="0" algn="ctr">
              <a:buNone/>
              <a:defRPr/>
            </a:lvl1pPr>
          </a:lstStyle>
          <a:p>
            <a:r>
              <a:rPr lang="da-DK"/>
              <a:t>Klik på ikonet for at tilføje et billede</a:t>
            </a:r>
          </a:p>
        </p:txBody>
      </p:sp>
      <p:sp>
        <p:nvSpPr>
          <p:cNvPr id="17" name="Title 16">
            <a:extLst>
              <a:ext uri="{FF2B5EF4-FFF2-40B4-BE49-F238E27FC236}">
                <a16:creationId xmlns:a16="http://schemas.microsoft.com/office/drawing/2014/main" id="{F1871191-18FC-4B3E-BA35-E6F2E75F06D5}"/>
              </a:ext>
            </a:extLst>
          </p:cNvPr>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56906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Indholdsbok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4292D6-048C-49D6-8019-5D4F0DABB164}"/>
              </a:ext>
            </a:extLst>
          </p:cNvPr>
          <p:cNvSpPr/>
          <p:nvPr userDrawn="1"/>
        </p:nvSpPr>
        <p:spPr>
          <a:xfrm>
            <a:off x="0" y="1088740"/>
            <a:ext cx="12192000" cy="576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Content Placeholder 2">
            <a:extLst>
              <a:ext uri="{FF2B5EF4-FFF2-40B4-BE49-F238E27FC236}">
                <a16:creationId xmlns:a16="http://schemas.microsoft.com/office/drawing/2014/main" id="{57E37485-B9E1-47F1-9C0C-9905F8F8B18C}"/>
              </a:ext>
            </a:extLst>
          </p:cNvPr>
          <p:cNvSpPr>
            <a:spLocks noGrp="1"/>
          </p:cNvSpPr>
          <p:nvPr>
            <p:ph idx="1"/>
          </p:nvPr>
        </p:nvSpPr>
        <p:spPr>
          <a:xfrm>
            <a:off x="1199456" y="2924175"/>
            <a:ext cx="4751834" cy="343217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a:extLst>
              <a:ext uri="{FF2B5EF4-FFF2-40B4-BE49-F238E27FC236}">
                <a16:creationId xmlns:a16="http://schemas.microsoft.com/office/drawing/2014/main" id="{6F895D9D-D19D-4BA8-AE24-7F8F7CB8FFF7}"/>
              </a:ext>
            </a:extLst>
          </p:cNvPr>
          <p:cNvSpPr>
            <a:spLocks noGrp="1"/>
          </p:cNvSpPr>
          <p:nvPr>
            <p:ph type="dt" sz="half" idx="10"/>
          </p:nvPr>
        </p:nvSpPr>
        <p:spPr/>
        <p:txBody>
          <a:bodyPr/>
          <a:lstStyle/>
          <a:p>
            <a:fld id="{7F7C737A-1316-4F88-BDE9-1DE8EDFD74D0}" type="datetime3">
              <a:rPr lang="da-DK" smtClean="0"/>
              <a:t>05.01.2026</a:t>
            </a:fld>
            <a:endParaRPr lang="da-DK"/>
          </a:p>
        </p:txBody>
      </p:sp>
      <p:sp>
        <p:nvSpPr>
          <p:cNvPr id="5" name="Footer Placeholder 4">
            <a:extLst>
              <a:ext uri="{FF2B5EF4-FFF2-40B4-BE49-F238E27FC236}">
                <a16:creationId xmlns:a16="http://schemas.microsoft.com/office/drawing/2014/main" id="{8E5F10DB-6F37-4260-8BAE-7E70BDDB6E1A}"/>
              </a:ext>
            </a:extLst>
          </p:cNvPr>
          <p:cNvSpPr>
            <a:spLocks noGrp="1"/>
          </p:cNvSpPr>
          <p:nvPr>
            <p:ph type="ftr" sz="quarter" idx="11"/>
          </p:nvPr>
        </p:nvSpPr>
        <p:spPr/>
        <p:txBody>
          <a:bodyPr/>
          <a:lstStyle>
            <a:lvl1pPr>
              <a:defRPr>
                <a:solidFill>
                  <a:schemeClr val="tx2"/>
                </a:solidFill>
              </a:defRPr>
            </a:lvl1pPr>
          </a:lstStyle>
          <a:p>
            <a:endParaRPr lang="da-DK" dirty="0"/>
          </a:p>
        </p:txBody>
      </p:sp>
      <p:sp>
        <p:nvSpPr>
          <p:cNvPr id="6" name="Slide Number Placeholder 5">
            <a:extLst>
              <a:ext uri="{FF2B5EF4-FFF2-40B4-BE49-F238E27FC236}">
                <a16:creationId xmlns:a16="http://schemas.microsoft.com/office/drawing/2014/main" id="{31406ECF-A51A-450A-B3EB-E7BEA51F21D7}"/>
              </a:ext>
            </a:extLst>
          </p:cNvPr>
          <p:cNvSpPr>
            <a:spLocks noGrp="1"/>
          </p:cNvSpPr>
          <p:nvPr>
            <p:ph type="sldNum" sz="quarter" idx="12"/>
          </p:nvPr>
        </p:nvSpPr>
        <p:spPr/>
        <p:txBody>
          <a:bodyPr/>
          <a:lstStyle>
            <a:lvl1pPr>
              <a:defRPr>
                <a:solidFill>
                  <a:schemeClr val="tx2"/>
                </a:solidFill>
              </a:defRPr>
            </a:lvl1pPr>
          </a:lstStyle>
          <a:p>
            <a:fld id="{D6D30CC4-2CF6-4D77-BB8C-96B28F6CFA87}" type="slidenum">
              <a:rPr lang="da-DK" smtClean="0"/>
              <a:pPr/>
              <a:t>‹nr.›</a:t>
            </a:fld>
            <a:endParaRPr lang="da-DK"/>
          </a:p>
        </p:txBody>
      </p:sp>
      <p:sp>
        <p:nvSpPr>
          <p:cNvPr id="10" name="Rectangle 9">
            <a:extLst>
              <a:ext uri="{FF2B5EF4-FFF2-40B4-BE49-F238E27FC236}">
                <a16:creationId xmlns:a16="http://schemas.microsoft.com/office/drawing/2014/main" id="{5E18F5B3-1382-4CE9-ADEE-5CDC193E07BA}"/>
              </a:ext>
            </a:extLst>
          </p:cNvPr>
          <p:cNvSpPr/>
          <p:nvPr userDrawn="1"/>
        </p:nvSpPr>
        <p:spPr>
          <a:xfrm>
            <a:off x="1188000" y="6750000"/>
            <a:ext cx="2628292"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Content Placeholder 2">
            <a:extLst>
              <a:ext uri="{FF2B5EF4-FFF2-40B4-BE49-F238E27FC236}">
                <a16:creationId xmlns:a16="http://schemas.microsoft.com/office/drawing/2014/main" id="{33260B54-F89B-4944-AB63-8B17F4BF2F56}"/>
              </a:ext>
            </a:extLst>
          </p:cNvPr>
          <p:cNvSpPr>
            <a:spLocks noGrp="1"/>
          </p:cNvSpPr>
          <p:nvPr>
            <p:ph idx="13"/>
          </p:nvPr>
        </p:nvSpPr>
        <p:spPr>
          <a:xfrm>
            <a:off x="6240016" y="2924175"/>
            <a:ext cx="4751834" cy="343217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Title 17">
            <a:extLst>
              <a:ext uri="{FF2B5EF4-FFF2-40B4-BE49-F238E27FC236}">
                <a16:creationId xmlns:a16="http://schemas.microsoft.com/office/drawing/2014/main" id="{7B2035AC-F117-4FB5-A99E-09B7BA48E6C2}"/>
              </a:ext>
            </a:extLst>
          </p:cNvPr>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3629472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lede bag la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71345FB-E5D5-4C6B-B1D8-E4A7808C855A}"/>
              </a:ext>
            </a:extLst>
          </p:cNvPr>
          <p:cNvSpPr>
            <a:spLocks noGrp="1"/>
          </p:cNvSpPr>
          <p:nvPr userDrawn="1">
            <p:ph type="pic" sz="quarter" idx="13"/>
          </p:nvPr>
        </p:nvSpPr>
        <p:spPr>
          <a:xfrm>
            <a:off x="0" y="1098000"/>
            <a:ext cx="12192000" cy="5760000"/>
          </a:xfrm>
          <a:solidFill>
            <a:schemeClr val="bg2"/>
          </a:solidFill>
          <a:ln>
            <a:noFill/>
          </a:ln>
        </p:spPr>
        <p:txBody>
          <a:bodyPr/>
          <a:lstStyle>
            <a:lvl1pPr marL="0" indent="0" algn="ctr">
              <a:buNone/>
              <a:defRPr>
                <a:solidFill>
                  <a:schemeClr val="bg1"/>
                </a:solidFill>
              </a:defRPr>
            </a:lvl1pPr>
          </a:lstStyle>
          <a:p>
            <a:r>
              <a:rPr lang="da-DK"/>
              <a:t>Klik på ikonet for at tilføje et billede</a:t>
            </a:r>
          </a:p>
        </p:txBody>
      </p:sp>
      <p:sp>
        <p:nvSpPr>
          <p:cNvPr id="17" name="Text Placeholder 16">
            <a:extLst>
              <a:ext uri="{FF2B5EF4-FFF2-40B4-BE49-F238E27FC236}">
                <a16:creationId xmlns:a16="http://schemas.microsoft.com/office/drawing/2014/main" id="{3E93F733-7D9D-4AFD-9C0B-996EBF802B88}"/>
              </a:ext>
            </a:extLst>
          </p:cNvPr>
          <p:cNvSpPr>
            <a:spLocks noGrp="1"/>
          </p:cNvSpPr>
          <p:nvPr>
            <p:ph type="body" sz="quarter" idx="14"/>
          </p:nvPr>
        </p:nvSpPr>
        <p:spPr>
          <a:xfrm>
            <a:off x="1199456" y="2024063"/>
            <a:ext cx="9791700" cy="4032000"/>
          </a:xfrm>
          <a:solidFill>
            <a:srgbClr val="68D2DF">
              <a:alpha val="89804"/>
            </a:srgbClr>
          </a:solidFill>
        </p:spPr>
        <p:txBody>
          <a:bodyPr/>
          <a:lstStyle>
            <a:lvl1pPr marL="0" indent="0">
              <a:buNone/>
              <a:defRPr sz="100">
                <a:solidFill>
                  <a:schemeClr val="accent5"/>
                </a:solidFill>
              </a:defRPr>
            </a:lvl1pPr>
          </a:lstStyle>
          <a:p>
            <a:pPr lvl="0"/>
            <a:r>
              <a:rPr lang="da-DK"/>
              <a:t>Rediger typografien i masterens</a:t>
            </a:r>
          </a:p>
        </p:txBody>
      </p:sp>
      <p:sp>
        <p:nvSpPr>
          <p:cNvPr id="10" name="Rectangle 9">
            <a:extLst>
              <a:ext uri="{FF2B5EF4-FFF2-40B4-BE49-F238E27FC236}">
                <a16:creationId xmlns:a16="http://schemas.microsoft.com/office/drawing/2014/main" id="{CBFB716E-5608-45B4-946A-E4431BE6E658}"/>
              </a:ext>
            </a:extLst>
          </p:cNvPr>
          <p:cNvSpPr/>
          <p:nvPr userDrawn="1"/>
        </p:nvSpPr>
        <p:spPr>
          <a:xfrm>
            <a:off x="1199456" y="6750000"/>
            <a:ext cx="2628292"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Date Placeholder 2">
            <a:extLst>
              <a:ext uri="{FF2B5EF4-FFF2-40B4-BE49-F238E27FC236}">
                <a16:creationId xmlns:a16="http://schemas.microsoft.com/office/drawing/2014/main" id="{5B2C2B82-83DC-4F53-8352-9DBD6F0DDD09}"/>
              </a:ext>
            </a:extLst>
          </p:cNvPr>
          <p:cNvSpPr>
            <a:spLocks noGrp="1"/>
          </p:cNvSpPr>
          <p:nvPr userDrawn="1">
            <p:ph type="dt" sz="half" idx="10"/>
          </p:nvPr>
        </p:nvSpPr>
        <p:spPr/>
        <p:txBody>
          <a:bodyPr/>
          <a:lstStyle/>
          <a:p>
            <a:fld id="{F38D9602-D024-4B65-9E88-67CCEC894374}" type="datetime3">
              <a:rPr lang="da-DK" smtClean="0"/>
              <a:t>05.01.2026</a:t>
            </a:fld>
            <a:endParaRPr lang="da-DK"/>
          </a:p>
        </p:txBody>
      </p:sp>
      <p:sp>
        <p:nvSpPr>
          <p:cNvPr id="4" name="Footer Placeholder 3">
            <a:extLst>
              <a:ext uri="{FF2B5EF4-FFF2-40B4-BE49-F238E27FC236}">
                <a16:creationId xmlns:a16="http://schemas.microsoft.com/office/drawing/2014/main" id="{B2291BB0-194B-492A-B64A-91AAD352D73D}"/>
              </a:ext>
            </a:extLst>
          </p:cNvPr>
          <p:cNvSpPr>
            <a:spLocks noGrp="1"/>
          </p:cNvSpPr>
          <p:nvPr userDrawn="1">
            <p:ph type="ftr" sz="quarter" idx="11"/>
          </p:nvPr>
        </p:nvSpPr>
        <p:spPr/>
        <p:txBody>
          <a:bodyPr/>
          <a:lstStyle>
            <a:lvl1pPr>
              <a:defRPr>
                <a:solidFill>
                  <a:schemeClr val="bg1"/>
                </a:solidFill>
              </a:defRPr>
            </a:lvl1pPr>
          </a:lstStyle>
          <a:p>
            <a:endParaRPr lang="da-DK" dirty="0"/>
          </a:p>
        </p:txBody>
      </p:sp>
      <p:sp>
        <p:nvSpPr>
          <p:cNvPr id="5" name="Slide Number Placeholder 4">
            <a:extLst>
              <a:ext uri="{FF2B5EF4-FFF2-40B4-BE49-F238E27FC236}">
                <a16:creationId xmlns:a16="http://schemas.microsoft.com/office/drawing/2014/main" id="{B1401A1E-6FD6-4452-835A-7FABB7A5C265}"/>
              </a:ext>
            </a:extLst>
          </p:cNvPr>
          <p:cNvSpPr>
            <a:spLocks noGrp="1"/>
          </p:cNvSpPr>
          <p:nvPr userDrawn="1">
            <p:ph type="sldNum" sz="quarter" idx="12"/>
          </p:nvPr>
        </p:nvSpPr>
        <p:spPr/>
        <p:txBody>
          <a:bodyPr/>
          <a:lstStyle>
            <a:lvl1pPr>
              <a:defRPr>
                <a:solidFill>
                  <a:schemeClr val="bg1"/>
                </a:solidFill>
              </a:defRPr>
            </a:lvl1pPr>
          </a:lstStyle>
          <a:p>
            <a:fld id="{D6D30CC4-2CF6-4D77-BB8C-96B28F6CFA87}" type="slidenum">
              <a:rPr lang="da-DK" smtClean="0"/>
              <a:pPr/>
              <a:t>‹nr.›</a:t>
            </a:fld>
            <a:endParaRPr lang="da-DK"/>
          </a:p>
        </p:txBody>
      </p:sp>
      <p:sp>
        <p:nvSpPr>
          <p:cNvPr id="12" name="Content Placeholder 2">
            <a:extLst>
              <a:ext uri="{FF2B5EF4-FFF2-40B4-BE49-F238E27FC236}">
                <a16:creationId xmlns:a16="http://schemas.microsoft.com/office/drawing/2014/main" id="{95C429D3-03AE-4F7B-8614-BE7129CB6EC3}"/>
              </a:ext>
            </a:extLst>
          </p:cNvPr>
          <p:cNvSpPr>
            <a:spLocks noGrp="1"/>
          </p:cNvSpPr>
          <p:nvPr>
            <p:ph idx="1"/>
          </p:nvPr>
        </p:nvSpPr>
        <p:spPr>
          <a:xfrm>
            <a:off x="2243572" y="2924175"/>
            <a:ext cx="7704856" cy="2269021"/>
          </a:xfrm>
        </p:spPr>
        <p:txBody>
          <a:bodyPr numCol="2" spcCol="360000"/>
          <a:lstStyle>
            <a:lvl1pPr marL="0" indent="0" algn="just">
              <a:buNone/>
              <a:defRPr>
                <a:solidFill>
                  <a:schemeClr val="bg1"/>
                </a:solidFill>
              </a:defRPr>
            </a:lvl1pPr>
            <a:lvl2pPr marL="144000" indent="0" algn="just">
              <a:buNone/>
              <a:defRPr>
                <a:solidFill>
                  <a:schemeClr val="bg1"/>
                </a:solidFill>
              </a:defRPr>
            </a:lvl2pPr>
            <a:lvl3pPr marL="288000" indent="0" algn="just">
              <a:buNone/>
              <a:defRPr>
                <a:solidFill>
                  <a:schemeClr val="bg1"/>
                </a:solidFill>
              </a:defRPr>
            </a:lvl3pPr>
            <a:lvl4pPr marL="432000" indent="0" algn="just">
              <a:buNone/>
              <a:defRPr>
                <a:solidFill>
                  <a:schemeClr val="bg1"/>
                </a:solidFill>
              </a:defRPr>
            </a:lvl4pPr>
            <a:lvl5pPr marL="576000" indent="0" algn="just">
              <a:buNone/>
              <a:defRPr>
                <a:solidFill>
                  <a:schemeClr val="bg1"/>
                </a:solidFill>
              </a:defRPr>
            </a:lvl5pPr>
          </a:lstStyle>
          <a:p>
            <a:pPr lvl="0"/>
            <a:r>
              <a:rPr lang="da-DK"/>
              <a:t>Rediger typografien i masterens</a:t>
            </a:r>
          </a:p>
        </p:txBody>
      </p:sp>
      <p:sp>
        <p:nvSpPr>
          <p:cNvPr id="21" name="Text Placeholder 16">
            <a:extLst>
              <a:ext uri="{FF2B5EF4-FFF2-40B4-BE49-F238E27FC236}">
                <a16:creationId xmlns:a16="http://schemas.microsoft.com/office/drawing/2014/main" id="{1DB1DBA2-2B68-4549-A7A0-F8A1A907A490}"/>
              </a:ext>
            </a:extLst>
          </p:cNvPr>
          <p:cNvSpPr>
            <a:spLocks noGrp="1"/>
          </p:cNvSpPr>
          <p:nvPr>
            <p:ph type="body" sz="quarter" idx="15"/>
          </p:nvPr>
        </p:nvSpPr>
        <p:spPr>
          <a:xfrm>
            <a:off x="1188000" y="6750000"/>
            <a:ext cx="2628000" cy="108000"/>
          </a:xfrm>
          <a:solidFill>
            <a:schemeClr val="accent2">
              <a:alpha val="89804"/>
            </a:schemeClr>
          </a:solidFill>
          <a:ln>
            <a:noFill/>
          </a:ln>
        </p:spPr>
        <p:txBody>
          <a:bodyPr/>
          <a:lstStyle>
            <a:lvl1pPr marL="0" indent="0">
              <a:buNone/>
              <a:defRPr sz="100">
                <a:solidFill>
                  <a:schemeClr val="accent2"/>
                </a:solidFill>
              </a:defRPr>
            </a:lvl1pPr>
          </a:lstStyle>
          <a:p>
            <a:pPr lvl="0"/>
            <a:r>
              <a:rPr lang="da-DK"/>
              <a:t>Rediger typografien i masterens</a:t>
            </a:r>
          </a:p>
        </p:txBody>
      </p:sp>
    </p:spTree>
    <p:extLst>
      <p:ext uri="{BB962C8B-B14F-4D97-AF65-F5344CB8AC3E}">
        <p14:creationId xmlns:p14="http://schemas.microsoft.com/office/powerpoint/2010/main" val="260761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3598017-6D00-4B2E-817F-21473B50BEA7}"/>
              </a:ext>
            </a:extLst>
          </p:cNvPr>
          <p:cNvSpPr/>
          <p:nvPr userDrawn="1"/>
        </p:nvSpPr>
        <p:spPr>
          <a:xfrm>
            <a:off x="0" y="1088740"/>
            <a:ext cx="12192000" cy="57692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1B077E9-AF4E-471A-BE88-7DE73D01A6CB}"/>
              </a:ext>
            </a:extLst>
          </p:cNvPr>
          <p:cNvSpPr>
            <a:spLocks noGrp="1"/>
          </p:cNvSpPr>
          <p:nvPr>
            <p:ph type="title"/>
          </p:nvPr>
        </p:nvSpPr>
        <p:spPr>
          <a:xfrm>
            <a:off x="1204584" y="2528900"/>
            <a:ext cx="9779086" cy="2852737"/>
          </a:xfrm>
        </p:spPr>
        <p:txBody>
          <a:bodyPr anchor="b"/>
          <a:lstStyle>
            <a:lvl1pPr>
              <a:defRPr sz="4200">
                <a:solidFill>
                  <a:schemeClr val="accent2"/>
                </a:solidFill>
              </a:defRPr>
            </a:lvl1pPr>
          </a:lstStyle>
          <a:p>
            <a:r>
              <a:rPr lang="da-DK"/>
              <a:t>Klik for at redigere i master</a:t>
            </a:r>
            <a:endParaRPr lang="da-DK" dirty="0"/>
          </a:p>
        </p:txBody>
      </p:sp>
      <p:sp>
        <p:nvSpPr>
          <p:cNvPr id="4" name="Date Placeholder 3">
            <a:extLst>
              <a:ext uri="{FF2B5EF4-FFF2-40B4-BE49-F238E27FC236}">
                <a16:creationId xmlns:a16="http://schemas.microsoft.com/office/drawing/2014/main" id="{0FCE0766-618B-4FB5-91CA-0426AD1B1E50}"/>
              </a:ext>
            </a:extLst>
          </p:cNvPr>
          <p:cNvSpPr>
            <a:spLocks noGrp="1"/>
          </p:cNvSpPr>
          <p:nvPr>
            <p:ph type="dt" sz="half" idx="10"/>
          </p:nvPr>
        </p:nvSpPr>
        <p:spPr/>
        <p:txBody>
          <a:bodyPr/>
          <a:lstStyle/>
          <a:p>
            <a:fld id="{3A7B3545-D9AC-4920-BE1A-CF066D47120C}" type="datetime3">
              <a:rPr lang="da-DK" smtClean="0"/>
              <a:t>05.01.2026</a:t>
            </a:fld>
            <a:endParaRPr lang="da-DK"/>
          </a:p>
        </p:txBody>
      </p:sp>
      <p:sp>
        <p:nvSpPr>
          <p:cNvPr id="5" name="Footer Placeholder 4">
            <a:extLst>
              <a:ext uri="{FF2B5EF4-FFF2-40B4-BE49-F238E27FC236}">
                <a16:creationId xmlns:a16="http://schemas.microsoft.com/office/drawing/2014/main" id="{2563C769-40AE-4A2F-88FC-423A4CCBD372}"/>
              </a:ext>
            </a:extLst>
          </p:cNvPr>
          <p:cNvSpPr>
            <a:spLocks noGrp="1"/>
          </p:cNvSpPr>
          <p:nvPr>
            <p:ph type="ftr" sz="quarter" idx="11"/>
          </p:nvPr>
        </p:nvSpPr>
        <p:spPr/>
        <p:txBody>
          <a:bodyPr/>
          <a:lstStyle>
            <a:lvl1pPr>
              <a:defRPr>
                <a:solidFill>
                  <a:schemeClr val="tx2"/>
                </a:solidFill>
              </a:defRPr>
            </a:lvl1pPr>
          </a:lstStyle>
          <a:p>
            <a:endParaRPr lang="da-DK" dirty="0"/>
          </a:p>
        </p:txBody>
      </p:sp>
      <p:sp>
        <p:nvSpPr>
          <p:cNvPr id="6" name="Slide Number Placeholder 5">
            <a:extLst>
              <a:ext uri="{FF2B5EF4-FFF2-40B4-BE49-F238E27FC236}">
                <a16:creationId xmlns:a16="http://schemas.microsoft.com/office/drawing/2014/main" id="{9B3FD9EE-9582-4968-8255-580874A0D715}"/>
              </a:ext>
            </a:extLst>
          </p:cNvPr>
          <p:cNvSpPr>
            <a:spLocks noGrp="1"/>
          </p:cNvSpPr>
          <p:nvPr>
            <p:ph type="sldNum" sz="quarter" idx="12"/>
          </p:nvPr>
        </p:nvSpPr>
        <p:spPr/>
        <p:txBody>
          <a:bodyPr/>
          <a:lstStyle>
            <a:lvl1pPr>
              <a:defRPr>
                <a:solidFill>
                  <a:schemeClr val="tx2"/>
                </a:solidFill>
              </a:defRPr>
            </a:lvl1pPr>
          </a:lstStyle>
          <a:p>
            <a:fld id="{D6D30CC4-2CF6-4D77-BB8C-96B28F6CFA87}" type="slidenum">
              <a:rPr lang="da-DK" smtClean="0"/>
              <a:pPr/>
              <a:t>‹nr.›</a:t>
            </a:fld>
            <a:endParaRPr lang="da-DK"/>
          </a:p>
        </p:txBody>
      </p:sp>
      <p:sp>
        <p:nvSpPr>
          <p:cNvPr id="7" name="Rectangle 6">
            <a:extLst>
              <a:ext uri="{FF2B5EF4-FFF2-40B4-BE49-F238E27FC236}">
                <a16:creationId xmlns:a16="http://schemas.microsoft.com/office/drawing/2014/main" id="{0069CCFB-4270-4DAB-A21C-30F8EB580EF2}"/>
              </a:ext>
            </a:extLst>
          </p:cNvPr>
          <p:cNvSpPr/>
          <p:nvPr userDrawn="1"/>
        </p:nvSpPr>
        <p:spPr>
          <a:xfrm>
            <a:off x="1199456" y="6750000"/>
            <a:ext cx="2628292"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58250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7FF38D-7DE2-47B4-8B8C-5383AE71C024}"/>
              </a:ext>
            </a:extLst>
          </p:cNvPr>
          <p:cNvSpPr/>
          <p:nvPr userDrawn="1"/>
        </p:nvSpPr>
        <p:spPr>
          <a:xfrm>
            <a:off x="0" y="1088740"/>
            <a:ext cx="12192000" cy="576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ctangle 9">
            <a:extLst>
              <a:ext uri="{FF2B5EF4-FFF2-40B4-BE49-F238E27FC236}">
                <a16:creationId xmlns:a16="http://schemas.microsoft.com/office/drawing/2014/main" id="{CBFB716E-5608-45B4-946A-E4431BE6E658}"/>
              </a:ext>
            </a:extLst>
          </p:cNvPr>
          <p:cNvSpPr/>
          <p:nvPr userDrawn="1"/>
        </p:nvSpPr>
        <p:spPr>
          <a:xfrm>
            <a:off x="1199456" y="6750000"/>
            <a:ext cx="2628292"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383D215E-CC67-4A41-BF49-FB827B4CBEA9}"/>
              </a:ext>
            </a:extLst>
          </p:cNvPr>
          <p:cNvSpPr>
            <a:spLocks noGrp="1"/>
          </p:cNvSpPr>
          <p:nvPr userDrawn="1">
            <p:ph type="title"/>
          </p:nvPr>
        </p:nvSpPr>
        <p:spPr/>
        <p:txBody>
          <a:bodyPr/>
          <a:lstStyle/>
          <a:p>
            <a:r>
              <a:rPr lang="da-DK"/>
              <a:t>Klik for at redigere i master</a:t>
            </a:r>
          </a:p>
        </p:txBody>
      </p:sp>
      <p:sp>
        <p:nvSpPr>
          <p:cNvPr id="3" name="Date Placeholder 2">
            <a:extLst>
              <a:ext uri="{FF2B5EF4-FFF2-40B4-BE49-F238E27FC236}">
                <a16:creationId xmlns:a16="http://schemas.microsoft.com/office/drawing/2014/main" id="{5B2C2B82-83DC-4F53-8352-9DBD6F0DDD09}"/>
              </a:ext>
            </a:extLst>
          </p:cNvPr>
          <p:cNvSpPr>
            <a:spLocks noGrp="1"/>
          </p:cNvSpPr>
          <p:nvPr userDrawn="1">
            <p:ph type="dt" sz="half" idx="10"/>
          </p:nvPr>
        </p:nvSpPr>
        <p:spPr/>
        <p:txBody>
          <a:bodyPr/>
          <a:lstStyle/>
          <a:p>
            <a:fld id="{F38D9602-D024-4B65-9E88-67CCEC894374}" type="datetime3">
              <a:rPr lang="da-DK" smtClean="0"/>
              <a:t>05.01.2026</a:t>
            </a:fld>
            <a:endParaRPr lang="da-DK"/>
          </a:p>
        </p:txBody>
      </p:sp>
      <p:sp>
        <p:nvSpPr>
          <p:cNvPr id="4" name="Footer Placeholder 3">
            <a:extLst>
              <a:ext uri="{FF2B5EF4-FFF2-40B4-BE49-F238E27FC236}">
                <a16:creationId xmlns:a16="http://schemas.microsoft.com/office/drawing/2014/main" id="{B2291BB0-194B-492A-B64A-91AAD352D73D}"/>
              </a:ext>
            </a:extLst>
          </p:cNvPr>
          <p:cNvSpPr>
            <a:spLocks noGrp="1"/>
          </p:cNvSpPr>
          <p:nvPr userDrawn="1">
            <p:ph type="ftr" sz="quarter" idx="11"/>
          </p:nvPr>
        </p:nvSpPr>
        <p:spPr/>
        <p:txBody>
          <a:bodyPr/>
          <a:lstStyle>
            <a:lvl1pPr>
              <a:defRPr>
                <a:solidFill>
                  <a:schemeClr val="tx2"/>
                </a:solidFill>
              </a:defRPr>
            </a:lvl1pPr>
          </a:lstStyle>
          <a:p>
            <a:endParaRPr lang="da-DK" dirty="0"/>
          </a:p>
        </p:txBody>
      </p:sp>
      <p:sp>
        <p:nvSpPr>
          <p:cNvPr id="5" name="Slide Number Placeholder 4">
            <a:extLst>
              <a:ext uri="{FF2B5EF4-FFF2-40B4-BE49-F238E27FC236}">
                <a16:creationId xmlns:a16="http://schemas.microsoft.com/office/drawing/2014/main" id="{B1401A1E-6FD6-4452-835A-7FABB7A5C265}"/>
              </a:ext>
            </a:extLst>
          </p:cNvPr>
          <p:cNvSpPr>
            <a:spLocks noGrp="1"/>
          </p:cNvSpPr>
          <p:nvPr userDrawn="1">
            <p:ph type="sldNum" sz="quarter" idx="12"/>
          </p:nvPr>
        </p:nvSpPr>
        <p:spPr/>
        <p:txBody>
          <a:bodyPr/>
          <a:lstStyle>
            <a:lvl1pPr>
              <a:defRPr>
                <a:solidFill>
                  <a:schemeClr val="tx2"/>
                </a:solidFill>
              </a:defRPr>
            </a:lvl1pPr>
          </a:lstStyle>
          <a:p>
            <a:fld id="{D6D30CC4-2CF6-4D77-BB8C-96B28F6CFA87}" type="slidenum">
              <a:rPr lang="da-DK" smtClean="0"/>
              <a:pPr/>
              <a:t>‹nr.›</a:t>
            </a:fld>
            <a:endParaRPr lang="da-DK"/>
          </a:p>
        </p:txBody>
      </p:sp>
    </p:spTree>
    <p:extLst>
      <p:ext uri="{BB962C8B-B14F-4D97-AF65-F5344CB8AC3E}">
        <p14:creationId xmlns:p14="http://schemas.microsoft.com/office/powerpoint/2010/main" val="235452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AF6803-106C-40D9-A464-00324F0917BC}"/>
              </a:ext>
            </a:extLst>
          </p:cNvPr>
          <p:cNvSpPr/>
          <p:nvPr userDrawn="1"/>
        </p:nvSpPr>
        <p:spPr>
          <a:xfrm>
            <a:off x="0" y="1088740"/>
            <a:ext cx="12192000" cy="576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ctangle 8">
            <a:extLst>
              <a:ext uri="{FF2B5EF4-FFF2-40B4-BE49-F238E27FC236}">
                <a16:creationId xmlns:a16="http://schemas.microsoft.com/office/drawing/2014/main" id="{B51C667D-7741-4052-B140-86D8175782D8}"/>
              </a:ext>
            </a:extLst>
          </p:cNvPr>
          <p:cNvSpPr/>
          <p:nvPr userDrawn="1"/>
        </p:nvSpPr>
        <p:spPr>
          <a:xfrm>
            <a:off x="1199456" y="6750000"/>
            <a:ext cx="2628292"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Date Placeholder 1">
            <a:extLst>
              <a:ext uri="{FF2B5EF4-FFF2-40B4-BE49-F238E27FC236}">
                <a16:creationId xmlns:a16="http://schemas.microsoft.com/office/drawing/2014/main" id="{011969E0-1EC0-45B3-B4E1-63FA2B2BF4BA}"/>
              </a:ext>
            </a:extLst>
          </p:cNvPr>
          <p:cNvSpPr>
            <a:spLocks noGrp="1"/>
          </p:cNvSpPr>
          <p:nvPr userDrawn="1">
            <p:ph type="dt" sz="half" idx="10"/>
          </p:nvPr>
        </p:nvSpPr>
        <p:spPr/>
        <p:txBody>
          <a:bodyPr/>
          <a:lstStyle/>
          <a:p>
            <a:fld id="{F2DC7340-39ED-4B00-A7BB-EDF620353D38}" type="datetime3">
              <a:rPr lang="da-DK" smtClean="0"/>
              <a:t>05.01.2026</a:t>
            </a:fld>
            <a:endParaRPr lang="da-DK"/>
          </a:p>
        </p:txBody>
      </p:sp>
      <p:sp>
        <p:nvSpPr>
          <p:cNvPr id="3" name="Footer Placeholder 2">
            <a:extLst>
              <a:ext uri="{FF2B5EF4-FFF2-40B4-BE49-F238E27FC236}">
                <a16:creationId xmlns:a16="http://schemas.microsoft.com/office/drawing/2014/main" id="{4089D82F-3EAC-42B1-8A9C-912DF9B0F370}"/>
              </a:ext>
            </a:extLst>
          </p:cNvPr>
          <p:cNvSpPr>
            <a:spLocks noGrp="1"/>
          </p:cNvSpPr>
          <p:nvPr userDrawn="1">
            <p:ph type="ftr" sz="quarter" idx="11"/>
          </p:nvPr>
        </p:nvSpPr>
        <p:spPr/>
        <p:txBody>
          <a:bodyPr/>
          <a:lstStyle>
            <a:lvl1pPr>
              <a:defRPr>
                <a:solidFill>
                  <a:schemeClr val="tx2"/>
                </a:solidFill>
              </a:defRPr>
            </a:lvl1pPr>
          </a:lstStyle>
          <a:p>
            <a:endParaRPr lang="da-DK" dirty="0"/>
          </a:p>
        </p:txBody>
      </p:sp>
      <p:sp>
        <p:nvSpPr>
          <p:cNvPr id="4" name="Slide Number Placeholder 3">
            <a:extLst>
              <a:ext uri="{FF2B5EF4-FFF2-40B4-BE49-F238E27FC236}">
                <a16:creationId xmlns:a16="http://schemas.microsoft.com/office/drawing/2014/main" id="{72CDAB03-8717-49C6-9A44-B72CB67A4842}"/>
              </a:ext>
            </a:extLst>
          </p:cNvPr>
          <p:cNvSpPr>
            <a:spLocks noGrp="1"/>
          </p:cNvSpPr>
          <p:nvPr userDrawn="1">
            <p:ph type="sldNum" sz="quarter" idx="12"/>
          </p:nvPr>
        </p:nvSpPr>
        <p:spPr/>
        <p:txBody>
          <a:bodyPr/>
          <a:lstStyle>
            <a:lvl1pPr>
              <a:defRPr>
                <a:solidFill>
                  <a:schemeClr val="tx2"/>
                </a:solidFill>
              </a:defRPr>
            </a:lvl1pPr>
          </a:lstStyle>
          <a:p>
            <a:fld id="{D6D30CC4-2CF6-4D77-BB8C-96B28F6CFA87}" type="slidenum">
              <a:rPr lang="da-DK" smtClean="0"/>
              <a:pPr/>
              <a:t>‹nr.›</a:t>
            </a:fld>
            <a:endParaRPr lang="da-DK"/>
          </a:p>
        </p:txBody>
      </p:sp>
    </p:spTree>
    <p:extLst>
      <p:ext uri="{BB962C8B-B14F-4D97-AF65-F5344CB8AC3E}">
        <p14:creationId xmlns:p14="http://schemas.microsoft.com/office/powerpoint/2010/main" val="96514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50E3F7-B2DB-4CCD-B066-FC643AB14886}"/>
              </a:ext>
            </a:extLst>
          </p:cNvPr>
          <p:cNvSpPr/>
          <p:nvPr userDrawn="1"/>
        </p:nvSpPr>
        <p:spPr>
          <a:xfrm>
            <a:off x="1199456" y="0"/>
            <a:ext cx="262759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Placeholder 1">
            <a:extLst>
              <a:ext uri="{FF2B5EF4-FFF2-40B4-BE49-F238E27FC236}">
                <a16:creationId xmlns:a16="http://schemas.microsoft.com/office/drawing/2014/main" id="{4A0F8CAC-71DC-48CA-8A4F-5AF783AFE0C8}"/>
              </a:ext>
            </a:extLst>
          </p:cNvPr>
          <p:cNvSpPr>
            <a:spLocks noGrp="1"/>
          </p:cNvSpPr>
          <p:nvPr>
            <p:ph type="title"/>
          </p:nvPr>
        </p:nvSpPr>
        <p:spPr>
          <a:xfrm>
            <a:off x="1206163" y="1278138"/>
            <a:ext cx="9792394" cy="1476752"/>
          </a:xfrm>
          <a:prstGeom prst="rect">
            <a:avLst/>
          </a:prstGeom>
        </p:spPr>
        <p:txBody>
          <a:bodyPr vert="horz" lIns="0" tIns="0" rIns="0" bIns="0" rtlCol="0" anchor="b" anchorCtr="0">
            <a:noAutofit/>
          </a:bodyPr>
          <a:lstStyle/>
          <a:p>
            <a:r>
              <a:rPr lang="da-DK" noProof="0"/>
              <a:t>Klik for at redigere i master</a:t>
            </a:r>
            <a:endParaRPr lang="da-DK" noProof="0" dirty="0"/>
          </a:p>
        </p:txBody>
      </p:sp>
      <p:sp>
        <p:nvSpPr>
          <p:cNvPr id="3" name="Text Placeholder 2">
            <a:extLst>
              <a:ext uri="{FF2B5EF4-FFF2-40B4-BE49-F238E27FC236}">
                <a16:creationId xmlns:a16="http://schemas.microsoft.com/office/drawing/2014/main" id="{B4FDF578-E224-4563-8F32-87666225F9E2}"/>
              </a:ext>
            </a:extLst>
          </p:cNvPr>
          <p:cNvSpPr>
            <a:spLocks noGrp="1"/>
          </p:cNvSpPr>
          <p:nvPr>
            <p:ph type="body" idx="1"/>
          </p:nvPr>
        </p:nvSpPr>
        <p:spPr>
          <a:xfrm>
            <a:off x="4187094" y="3068960"/>
            <a:ext cx="6804756" cy="3132348"/>
          </a:xfrm>
          <a:prstGeom prst="rect">
            <a:avLst/>
          </a:prstGeom>
        </p:spPr>
        <p:txBody>
          <a:bodyPr vert="horz" lIns="0" tIns="0" rIns="0" bIns="0" rtlCol="0">
            <a:noAutofit/>
          </a:bodyPr>
          <a:lstStyle/>
          <a:p>
            <a:pPr lvl="0"/>
            <a:r>
              <a:rPr lang="da-DK" noProof="0"/>
              <a:t>Rediger typografien i masterens</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a:extLst>
              <a:ext uri="{FF2B5EF4-FFF2-40B4-BE49-F238E27FC236}">
                <a16:creationId xmlns:a16="http://schemas.microsoft.com/office/drawing/2014/main" id="{72E84631-8CBC-42BB-9306-F8CAA9355F77}"/>
              </a:ext>
            </a:extLst>
          </p:cNvPr>
          <p:cNvSpPr>
            <a:spLocks noGrp="1"/>
          </p:cNvSpPr>
          <p:nvPr>
            <p:ph type="dt" sz="half" idx="2"/>
          </p:nvPr>
        </p:nvSpPr>
        <p:spPr>
          <a:xfrm>
            <a:off x="8249323" y="861133"/>
            <a:ext cx="2743200" cy="227607"/>
          </a:xfrm>
          <a:prstGeom prst="rect">
            <a:avLst/>
          </a:prstGeom>
        </p:spPr>
        <p:txBody>
          <a:bodyPr vert="horz" lIns="0" tIns="0" rIns="0" bIns="0" rtlCol="0" anchor="ctr">
            <a:noAutofit/>
          </a:bodyPr>
          <a:lstStyle>
            <a:lvl1pPr algn="r">
              <a:defRPr sz="1200">
                <a:solidFill>
                  <a:schemeClr val="bg1"/>
                </a:solidFill>
              </a:defRPr>
            </a:lvl1pPr>
          </a:lstStyle>
          <a:p>
            <a:r>
              <a:rPr lang="da-DK" dirty="0"/>
              <a:t>D. </a:t>
            </a:r>
            <a:fld id="{ACD4F008-5491-4F6F-8A94-FD1B5DF1BE4B}" type="datetime3">
              <a:rPr lang="da-DK" smtClean="0"/>
              <a:pPr/>
              <a:t>05.01.2026</a:t>
            </a:fld>
            <a:endParaRPr lang="da-DK" dirty="0"/>
          </a:p>
        </p:txBody>
      </p:sp>
      <p:sp>
        <p:nvSpPr>
          <p:cNvPr id="5" name="Footer Placeholder 4">
            <a:extLst>
              <a:ext uri="{FF2B5EF4-FFF2-40B4-BE49-F238E27FC236}">
                <a16:creationId xmlns:a16="http://schemas.microsoft.com/office/drawing/2014/main" id="{FD19722F-AD82-4CD6-8A58-67A0A378C152}"/>
              </a:ext>
            </a:extLst>
          </p:cNvPr>
          <p:cNvSpPr>
            <a:spLocks noGrp="1"/>
          </p:cNvSpPr>
          <p:nvPr>
            <p:ph type="ftr" sz="quarter" idx="3"/>
          </p:nvPr>
        </p:nvSpPr>
        <p:spPr>
          <a:xfrm>
            <a:off x="6306854" y="6356350"/>
            <a:ext cx="4114800" cy="365125"/>
          </a:xfrm>
          <a:prstGeom prst="rect">
            <a:avLst/>
          </a:prstGeom>
        </p:spPr>
        <p:txBody>
          <a:bodyPr vert="horz" lIns="0" tIns="0" rIns="0" bIns="0" rtlCol="0" anchor="ctr">
            <a:noAutofit/>
          </a:bodyPr>
          <a:lstStyle>
            <a:lvl1pPr algn="r">
              <a:defRPr sz="1200">
                <a:solidFill>
                  <a:schemeClr val="bg1"/>
                </a:solidFill>
              </a:defRPr>
            </a:lvl1pPr>
          </a:lstStyle>
          <a:p>
            <a:endParaRPr lang="da-DK" dirty="0"/>
          </a:p>
        </p:txBody>
      </p:sp>
      <p:sp>
        <p:nvSpPr>
          <p:cNvPr id="6" name="Slide Number Placeholder 5">
            <a:extLst>
              <a:ext uri="{FF2B5EF4-FFF2-40B4-BE49-F238E27FC236}">
                <a16:creationId xmlns:a16="http://schemas.microsoft.com/office/drawing/2014/main" id="{264E89B2-F050-4FE7-9AC0-BB2D48766A8B}"/>
              </a:ext>
            </a:extLst>
          </p:cNvPr>
          <p:cNvSpPr>
            <a:spLocks noGrp="1"/>
          </p:cNvSpPr>
          <p:nvPr>
            <p:ph type="sldNum" sz="quarter" idx="4"/>
          </p:nvPr>
        </p:nvSpPr>
        <p:spPr>
          <a:xfrm>
            <a:off x="10524491" y="6356350"/>
            <a:ext cx="468031" cy="365125"/>
          </a:xfrm>
          <a:prstGeom prst="rect">
            <a:avLst/>
          </a:prstGeom>
        </p:spPr>
        <p:txBody>
          <a:bodyPr vert="horz" lIns="0" tIns="0" rIns="0" bIns="0" rtlCol="0" anchor="ctr">
            <a:noAutofit/>
          </a:bodyPr>
          <a:lstStyle>
            <a:lvl1pPr algn="r">
              <a:defRPr sz="1200">
                <a:solidFill>
                  <a:schemeClr val="bg1"/>
                </a:solidFill>
              </a:defRPr>
            </a:lvl1pPr>
          </a:lstStyle>
          <a:p>
            <a:fld id="{D6D30CC4-2CF6-4D77-BB8C-96B28F6CFA87}" type="slidenum">
              <a:rPr lang="da-DK" smtClean="0"/>
              <a:pPr/>
              <a:t>‹nr.›</a:t>
            </a:fld>
            <a:endParaRPr lang="da-DK" dirty="0"/>
          </a:p>
        </p:txBody>
      </p:sp>
      <p:pic>
        <p:nvPicPr>
          <p:cNvPr id="8" name="Picture 7">
            <a:extLst>
              <a:ext uri="{FF2B5EF4-FFF2-40B4-BE49-F238E27FC236}">
                <a16:creationId xmlns:a16="http://schemas.microsoft.com/office/drawing/2014/main" id="{22677E64-61F3-4C90-846D-A1AE2692A6EA}"/>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1593756" y="327803"/>
            <a:ext cx="1837948" cy="622530"/>
          </a:xfrm>
          <a:prstGeom prst="rect">
            <a:avLst/>
          </a:prstGeom>
        </p:spPr>
      </p:pic>
    </p:spTree>
    <p:extLst>
      <p:ext uri="{BB962C8B-B14F-4D97-AF65-F5344CB8AC3E}">
        <p14:creationId xmlns:p14="http://schemas.microsoft.com/office/powerpoint/2010/main" val="152377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0" r:id="rId5"/>
    <p:sldLayoutId id="2147483651" r:id="rId6"/>
    <p:sldLayoutId id="2147483654" r:id="rId7"/>
    <p:sldLayoutId id="2147483655" r:id="rId8"/>
  </p:sldLayoutIdLst>
  <p:hf sldNum="0" hdr="0" ftr="0"/>
  <p:txStyles>
    <p:titleStyle>
      <a:lvl1pPr algn="l" defTabSz="914400" rtl="0" eaLnBrk="1" latinLnBrk="0" hangingPunct="1">
        <a:lnSpc>
          <a:spcPct val="85000"/>
        </a:lnSpc>
        <a:spcBef>
          <a:spcPct val="0"/>
        </a:spcBef>
        <a:buNone/>
        <a:defRPr sz="4400" kern="1200" cap="all" baseline="0">
          <a:solidFill>
            <a:schemeClr val="tx2"/>
          </a:solidFill>
          <a:latin typeface="+mj-lt"/>
          <a:ea typeface="+mj-ea"/>
          <a:cs typeface="+mj-cs"/>
        </a:defRPr>
      </a:lvl1pPr>
    </p:titleStyle>
    <p:bodyStyle>
      <a:lvl1pPr marL="144000" indent="-144000" algn="l" defTabSz="914400" rtl="0" eaLnBrk="1" latinLnBrk="0" hangingPunct="1">
        <a:lnSpc>
          <a:spcPct val="90000"/>
        </a:lnSpc>
        <a:spcBef>
          <a:spcPts val="1000"/>
        </a:spcBef>
        <a:buFont typeface="Verdana" panose="020B060403050404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90000"/>
        </a:lnSpc>
        <a:spcBef>
          <a:spcPts val="500"/>
        </a:spcBef>
        <a:buFont typeface="Verdana" panose="020B060403050404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90000"/>
        </a:lnSpc>
        <a:spcBef>
          <a:spcPts val="500"/>
        </a:spcBef>
        <a:buFont typeface="Verdana" panose="020B060403050404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90000"/>
        </a:lnSpc>
        <a:spcBef>
          <a:spcPts val="500"/>
        </a:spcBef>
        <a:buFont typeface="Verdana" panose="020B0604030504040204" pitchFamily="34" charset="0"/>
        <a:buChar char="•"/>
        <a:defRPr sz="1600" kern="1200">
          <a:solidFill>
            <a:schemeClr val="tx1"/>
          </a:solidFill>
          <a:latin typeface="+mn-lt"/>
          <a:ea typeface="+mn-ea"/>
          <a:cs typeface="+mn-cs"/>
        </a:defRPr>
      </a:lvl4pPr>
      <a:lvl5pPr marL="720000" indent="-144000" algn="l" defTabSz="914400" rtl="0" eaLnBrk="1" latinLnBrk="0" hangingPunct="1">
        <a:lnSpc>
          <a:spcPct val="90000"/>
        </a:lnSpc>
        <a:spcBef>
          <a:spcPts val="500"/>
        </a:spcBef>
        <a:buFont typeface="Verdana" panose="020B060403050404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42" userDrawn="1">
          <p15:clr>
            <a:srgbClr val="F26B43"/>
          </p15:clr>
        </p15:guide>
        <p15:guide id="2" pos="756" userDrawn="1">
          <p15:clr>
            <a:srgbClr val="F26B43"/>
          </p15:clr>
        </p15:guide>
        <p15:guide id="3" pos="69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xamcookie.d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aarhusstatsgymnasium.dk/forside/haandboge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230F1-4189-4821-810B-8DF63E2EE489}"/>
              </a:ext>
            </a:extLst>
          </p:cNvPr>
          <p:cNvSpPr>
            <a:spLocks noGrp="1"/>
          </p:cNvSpPr>
          <p:nvPr>
            <p:ph type="ctrTitle"/>
          </p:nvPr>
        </p:nvSpPr>
        <p:spPr/>
        <p:txBody>
          <a:bodyPr/>
          <a:lstStyle/>
          <a:p>
            <a:r>
              <a:rPr lang="da-DK" dirty="0">
                <a:solidFill>
                  <a:schemeClr val="tx1"/>
                </a:solidFill>
              </a:rPr>
              <a:t>Eksamens-orientering 2026</a:t>
            </a:r>
          </a:p>
        </p:txBody>
      </p:sp>
      <p:sp>
        <p:nvSpPr>
          <p:cNvPr id="7" name="Subtitle 6">
            <a:extLst>
              <a:ext uri="{FF2B5EF4-FFF2-40B4-BE49-F238E27FC236}">
                <a16:creationId xmlns:a16="http://schemas.microsoft.com/office/drawing/2014/main" id="{5965EC11-93C4-4D33-85F0-0EEE11BBB40D}"/>
              </a:ext>
            </a:extLst>
          </p:cNvPr>
          <p:cNvSpPr>
            <a:spLocks noGrp="1"/>
          </p:cNvSpPr>
          <p:nvPr>
            <p:ph type="subTitle" idx="1"/>
          </p:nvPr>
        </p:nvSpPr>
        <p:spPr/>
        <p:txBody>
          <a:bodyPr/>
          <a:lstStyle/>
          <a:p>
            <a:endParaRPr lang="da-DK" dirty="0"/>
          </a:p>
        </p:txBody>
      </p:sp>
      <p:sp>
        <p:nvSpPr>
          <p:cNvPr id="4" name="Date Placeholder 3">
            <a:extLst>
              <a:ext uri="{FF2B5EF4-FFF2-40B4-BE49-F238E27FC236}">
                <a16:creationId xmlns:a16="http://schemas.microsoft.com/office/drawing/2014/main" id="{F84C652E-8806-488F-970C-DA52FF1D0991}"/>
              </a:ext>
            </a:extLst>
          </p:cNvPr>
          <p:cNvSpPr>
            <a:spLocks noGrp="1"/>
          </p:cNvSpPr>
          <p:nvPr>
            <p:ph type="dt" sz="half" idx="10"/>
          </p:nvPr>
        </p:nvSpPr>
        <p:spPr/>
        <p:txBody>
          <a:bodyPr/>
          <a:lstStyle/>
          <a:p>
            <a:r>
              <a:rPr lang="da-DK" dirty="0"/>
              <a:t>2026</a:t>
            </a:r>
          </a:p>
        </p:txBody>
      </p:sp>
      <p:sp>
        <p:nvSpPr>
          <p:cNvPr id="8" name="Footer Placeholder 7">
            <a:extLst>
              <a:ext uri="{FF2B5EF4-FFF2-40B4-BE49-F238E27FC236}">
                <a16:creationId xmlns:a16="http://schemas.microsoft.com/office/drawing/2014/main" id="{DA0F058F-603D-4FC1-AE6A-82164A420614}"/>
              </a:ext>
            </a:extLst>
          </p:cNvPr>
          <p:cNvSpPr>
            <a:spLocks noGrp="1"/>
          </p:cNvSpPr>
          <p:nvPr>
            <p:ph type="ftr" sz="quarter" idx="11"/>
          </p:nvPr>
        </p:nvSpPr>
        <p:spPr/>
        <p:txBody>
          <a:bodyPr/>
          <a:lstStyle/>
          <a:p>
            <a:r>
              <a:rPr lang="da-DK" dirty="0"/>
              <a:t>MJ og MG</a:t>
            </a:r>
          </a:p>
        </p:txBody>
      </p:sp>
    </p:spTree>
    <p:extLst>
      <p:ext uri="{BB962C8B-B14F-4D97-AF65-F5344CB8AC3E}">
        <p14:creationId xmlns:p14="http://schemas.microsoft.com/office/powerpoint/2010/main" val="141228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2000" dirty="0"/>
              <a:t>Tilladte hjælpemidler til eksamen afhænger af fag. Spørg din faglærer.</a:t>
            </a:r>
          </a:p>
          <a:p>
            <a:r>
              <a:rPr lang="da-DK" sz="2000" dirty="0"/>
              <a:t>Regler for brug af computer til eksamen findes på skolens hjemmeside i håndbogen under eksamen. </a:t>
            </a:r>
          </a:p>
          <a:p>
            <a:r>
              <a:rPr lang="da-DK" sz="2000" dirty="0"/>
              <a:t>Det er dit eget ansvar, at din computer er opdateret og klar til prøven samt at du behersker det udstyr, du anvender. Hav altid mindst to webbrowsere installeret på din computer.</a:t>
            </a:r>
          </a:p>
          <a:p>
            <a:r>
              <a:rPr lang="da-DK" sz="2000" dirty="0"/>
              <a:t>Husk forlængerledning på 5 meter og høretelefoner.</a:t>
            </a:r>
          </a:p>
          <a:p>
            <a:endParaRPr lang="da-DK" dirty="0"/>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p:cNvSpPr>
            <a:spLocks noGrp="1"/>
          </p:cNvSpPr>
          <p:nvPr>
            <p:ph type="title"/>
          </p:nvPr>
        </p:nvSpPr>
        <p:spPr/>
        <p:txBody>
          <a:bodyPr/>
          <a:lstStyle/>
          <a:p>
            <a:r>
              <a:rPr lang="da-DK" dirty="0"/>
              <a:t>Brug af computer</a:t>
            </a:r>
          </a:p>
        </p:txBody>
      </p:sp>
    </p:spTree>
    <p:extLst>
      <p:ext uri="{BB962C8B-B14F-4D97-AF65-F5344CB8AC3E}">
        <p14:creationId xmlns:p14="http://schemas.microsoft.com/office/powerpoint/2010/main" val="2970811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9321E4F-A070-44F5-8C6B-4270C6722584}"/>
              </a:ext>
            </a:extLst>
          </p:cNvPr>
          <p:cNvSpPr>
            <a:spLocks noGrp="1"/>
          </p:cNvSpPr>
          <p:nvPr>
            <p:ph idx="1"/>
          </p:nvPr>
        </p:nvSpPr>
        <p:spPr>
          <a:xfrm>
            <a:off x="1199456" y="2538352"/>
            <a:ext cx="9792394" cy="3295650"/>
          </a:xfrm>
        </p:spPr>
        <p:txBody>
          <a:bodyPr vert="horz" lIns="0" tIns="0" rIns="0" bIns="0" rtlCol="0" anchor="t">
            <a:noAutofit/>
          </a:bodyPr>
          <a:lstStyle/>
          <a:p>
            <a:pPr marL="143510" indent="-143510" algn="l"/>
            <a:r>
              <a:rPr lang="da-DK" b="0" i="0" dirty="0">
                <a:solidFill>
                  <a:srgbClr val="222222"/>
                </a:solidFill>
                <a:effectLst/>
                <a:latin typeface="Verdana"/>
                <a:ea typeface="Verdana"/>
              </a:rPr>
              <a:t>Til alle skriftlige eksamener, terminsprøver og årsprøver skal </a:t>
            </a:r>
            <a:r>
              <a:rPr lang="da-DK" b="0" i="0" err="1">
                <a:solidFill>
                  <a:srgbClr val="222222"/>
                </a:solidFill>
                <a:effectLst/>
                <a:latin typeface="Verdana"/>
                <a:ea typeface="Verdana"/>
              </a:rPr>
              <a:t>ExamCookie</a:t>
            </a:r>
            <a:r>
              <a:rPr lang="da-DK" b="0" i="0" dirty="0">
                <a:solidFill>
                  <a:srgbClr val="222222"/>
                </a:solidFill>
                <a:effectLst/>
                <a:latin typeface="Verdana"/>
                <a:ea typeface="Verdana"/>
              </a:rPr>
              <a:t> anvendes.</a:t>
            </a:r>
          </a:p>
          <a:p>
            <a:pPr marL="143510" indent="-143510" algn="l"/>
            <a:r>
              <a:rPr lang="da-DK" b="0" i="0" dirty="0" err="1">
                <a:solidFill>
                  <a:srgbClr val="222222"/>
                </a:solidFill>
                <a:effectLst/>
                <a:latin typeface="Verdana"/>
                <a:ea typeface="Verdana"/>
              </a:rPr>
              <a:t>ExamCookie</a:t>
            </a:r>
            <a:r>
              <a:rPr lang="da-DK" b="0" i="0" dirty="0">
                <a:solidFill>
                  <a:srgbClr val="222222"/>
                </a:solidFill>
                <a:effectLst/>
                <a:latin typeface="Verdana"/>
                <a:ea typeface="Verdana"/>
              </a:rPr>
              <a:t> er et simpelt program der monitorerer al computeraktivitet under prøver for at sikre at prøven foregår efter gældende regler. Programmet sikrer at elever ikke kan anvende ikke-tilladte hjælpemidler under en </a:t>
            </a:r>
            <a:r>
              <a:rPr lang="da-DK" sz="1800" b="0" i="0" dirty="0">
                <a:solidFill>
                  <a:srgbClr val="222222"/>
                </a:solidFill>
                <a:effectLst/>
                <a:latin typeface="Verdana"/>
                <a:ea typeface="Verdana"/>
              </a:rPr>
              <a:t>prøve</a:t>
            </a:r>
            <a:r>
              <a:rPr lang="da-DK" b="0" i="0" dirty="0">
                <a:solidFill>
                  <a:srgbClr val="222222"/>
                </a:solidFill>
                <a:effectLst/>
                <a:latin typeface="Verdana"/>
                <a:ea typeface="Verdana"/>
              </a:rPr>
              <a:t>.</a:t>
            </a:r>
          </a:p>
          <a:p>
            <a:pPr marL="143510" indent="-143510" algn="l"/>
            <a:r>
              <a:rPr lang="da-DK" b="0" i="0" err="1">
                <a:solidFill>
                  <a:srgbClr val="222222"/>
                </a:solidFill>
                <a:effectLst/>
                <a:latin typeface="Verdana"/>
                <a:ea typeface="Verdana"/>
              </a:rPr>
              <a:t>ExamCookie</a:t>
            </a:r>
            <a:r>
              <a:rPr lang="da-DK" b="0" i="0" dirty="0">
                <a:solidFill>
                  <a:srgbClr val="222222"/>
                </a:solidFill>
                <a:effectLst/>
                <a:latin typeface="Verdana"/>
                <a:ea typeface="Verdana"/>
              </a:rPr>
              <a:t> registrerer al aktivitet på computeren, dvs. aktive URL-adresser, processorer, clipboard, samt skærmbilleder ved større skærmændringer.</a:t>
            </a:r>
          </a:p>
          <a:p>
            <a:pPr marL="143510" indent="-143510" algn="l"/>
            <a:r>
              <a:rPr lang="da-DK" b="0" i="0" dirty="0">
                <a:solidFill>
                  <a:srgbClr val="222222"/>
                </a:solidFill>
                <a:effectLst/>
                <a:latin typeface="Verdana"/>
                <a:ea typeface="Verdana"/>
              </a:rPr>
              <a:t>Skolens eksamensansvarlige har fuldt overblik over den aktivitet der foregår på computerne under prøven. Efter prøven indikerer </a:t>
            </a:r>
            <a:r>
              <a:rPr lang="da-DK" b="0" i="0" err="1">
                <a:solidFill>
                  <a:srgbClr val="222222"/>
                </a:solidFill>
                <a:effectLst/>
                <a:latin typeface="Verdana"/>
                <a:ea typeface="Verdana"/>
              </a:rPr>
              <a:t>ExamCookie</a:t>
            </a:r>
            <a:r>
              <a:rPr lang="da-DK" b="0" i="0" dirty="0">
                <a:solidFill>
                  <a:srgbClr val="222222"/>
                </a:solidFill>
                <a:effectLst/>
                <a:latin typeface="Verdana"/>
                <a:ea typeface="Verdana"/>
              </a:rPr>
              <a:t> om der er elever, der har anvendt ikke-tilladte hjælpemidler som </a:t>
            </a:r>
            <a:r>
              <a:rPr lang="da-DK" b="0" i="0" err="1">
                <a:solidFill>
                  <a:srgbClr val="222222"/>
                </a:solidFill>
                <a:effectLst/>
                <a:latin typeface="Verdana"/>
                <a:ea typeface="Verdana"/>
              </a:rPr>
              <a:t>Chatbots</a:t>
            </a:r>
            <a:r>
              <a:rPr lang="da-DK" b="0" i="0" dirty="0">
                <a:solidFill>
                  <a:srgbClr val="222222"/>
                </a:solidFill>
                <a:effectLst/>
                <a:latin typeface="Verdana"/>
                <a:ea typeface="Verdana"/>
              </a:rPr>
              <a:t>, kommunikation med omverdenen, oversættelsesprogrammer, fildeling eller andet. Derved er der dokumentation til at afklare om en elev har snydt. På samme vis sikrer dette også de elever, der mistænkes for snyd, kan dokumentere og afkræfte dette.</a:t>
            </a:r>
          </a:p>
          <a:p>
            <a:pPr marL="143510" indent="-143510"/>
            <a:endParaRPr lang="da-DK" dirty="0">
              <a:ea typeface="Verdana"/>
            </a:endParaRPr>
          </a:p>
        </p:txBody>
      </p:sp>
      <p:sp>
        <p:nvSpPr>
          <p:cNvPr id="3" name="Pladsholder til dato 2">
            <a:extLst>
              <a:ext uri="{FF2B5EF4-FFF2-40B4-BE49-F238E27FC236}">
                <a16:creationId xmlns:a16="http://schemas.microsoft.com/office/drawing/2014/main" id="{CA11BDF2-5EA6-4592-AC4A-AEA6371801C3}"/>
              </a:ext>
            </a:extLst>
          </p:cNvPr>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a:extLst>
              <a:ext uri="{FF2B5EF4-FFF2-40B4-BE49-F238E27FC236}">
                <a16:creationId xmlns:a16="http://schemas.microsoft.com/office/drawing/2014/main" id="{C1D84D84-55CE-4752-AD0C-AD21B76C792A}"/>
              </a:ext>
            </a:extLst>
          </p:cNvPr>
          <p:cNvSpPr>
            <a:spLocks noGrp="1"/>
          </p:cNvSpPr>
          <p:nvPr>
            <p:ph type="title"/>
          </p:nvPr>
        </p:nvSpPr>
        <p:spPr>
          <a:xfrm>
            <a:off x="1196518" y="1278138"/>
            <a:ext cx="9802039" cy="753335"/>
          </a:xfrm>
        </p:spPr>
        <p:txBody>
          <a:bodyPr/>
          <a:lstStyle/>
          <a:p>
            <a:r>
              <a:rPr lang="da-DK" dirty="0" err="1"/>
              <a:t>ExamCookie</a:t>
            </a:r>
            <a:endParaRPr lang="da-DK" dirty="0"/>
          </a:p>
        </p:txBody>
      </p:sp>
    </p:spTree>
    <p:extLst>
      <p:ext uri="{BB962C8B-B14F-4D97-AF65-F5344CB8AC3E}">
        <p14:creationId xmlns:p14="http://schemas.microsoft.com/office/powerpoint/2010/main" val="1406500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97C447C-E8B0-F9AE-8448-94E514EF5C25}"/>
              </a:ext>
            </a:extLst>
          </p:cNvPr>
          <p:cNvSpPr>
            <a:spLocks noGrp="1"/>
          </p:cNvSpPr>
          <p:nvPr>
            <p:ph idx="1"/>
          </p:nvPr>
        </p:nvSpPr>
        <p:spPr>
          <a:xfrm>
            <a:off x="1199456" y="2268277"/>
            <a:ext cx="9792394" cy="3951548"/>
          </a:xfrm>
        </p:spPr>
        <p:txBody>
          <a:bodyPr vert="horz" lIns="0" tIns="0" rIns="0" bIns="0" rtlCol="0" anchor="t">
            <a:noAutofit/>
          </a:bodyPr>
          <a:lstStyle/>
          <a:p>
            <a:pPr marL="0" indent="0">
              <a:buNone/>
            </a:pPr>
            <a:r>
              <a:rPr lang="da-DK" sz="1800" dirty="0">
                <a:solidFill>
                  <a:srgbClr val="222222"/>
                </a:solidFill>
                <a:latin typeface="Verdana"/>
                <a:ea typeface="Verdana"/>
              </a:rPr>
              <a:t>Efter afviklingen af skriftlige prøver gennemgås data fra </a:t>
            </a:r>
            <a:r>
              <a:rPr lang="da-DK" sz="1800" dirty="0" err="1">
                <a:solidFill>
                  <a:srgbClr val="222222"/>
                </a:solidFill>
                <a:latin typeface="Verdana"/>
                <a:ea typeface="Verdana"/>
              </a:rPr>
              <a:t>ExamCookie</a:t>
            </a:r>
            <a:r>
              <a:rPr lang="da-DK" sz="1800" dirty="0">
                <a:solidFill>
                  <a:srgbClr val="222222"/>
                </a:solidFill>
                <a:latin typeface="Verdana"/>
                <a:ea typeface="Verdana"/>
              </a:rPr>
              <a:t> af de eksamensansvarlige.</a:t>
            </a:r>
            <a:br>
              <a:rPr lang="da-DK" sz="1800" dirty="0">
                <a:latin typeface="Verdana"/>
              </a:rPr>
            </a:br>
            <a:r>
              <a:rPr lang="da-DK" sz="1800" dirty="0">
                <a:solidFill>
                  <a:srgbClr val="222222"/>
                </a:solidFill>
                <a:latin typeface="Verdana"/>
                <a:ea typeface="Verdana"/>
              </a:rPr>
              <a:t>Data gennemgås ud fra følgende kriterier:</a:t>
            </a:r>
            <a:br>
              <a:rPr lang="da-DK" sz="1800" dirty="0">
                <a:latin typeface="Verdana"/>
              </a:rPr>
            </a:br>
            <a:br>
              <a:rPr lang="da-DK" sz="1800" dirty="0">
                <a:latin typeface="Verdana"/>
              </a:rPr>
            </a:br>
            <a:r>
              <a:rPr lang="da-DK" sz="1800" dirty="0">
                <a:solidFill>
                  <a:srgbClr val="222222"/>
                </a:solidFill>
                <a:latin typeface="Verdana"/>
                <a:ea typeface="Verdana"/>
              </a:rPr>
              <a:t>1.   </a:t>
            </a:r>
            <a:r>
              <a:rPr lang="da-DK" sz="1800" b="1" dirty="0">
                <a:solidFill>
                  <a:srgbClr val="222222"/>
                </a:solidFill>
                <a:latin typeface="Verdana"/>
                <a:ea typeface="Verdana"/>
              </a:rPr>
              <a:t> ’Hits’ i rapport fra </a:t>
            </a:r>
            <a:r>
              <a:rPr lang="da-DK" sz="1800" b="1" dirty="0" err="1">
                <a:solidFill>
                  <a:srgbClr val="222222"/>
                </a:solidFill>
                <a:latin typeface="Verdana"/>
                <a:ea typeface="Verdana"/>
              </a:rPr>
              <a:t>ExamCookie</a:t>
            </a:r>
            <a:br>
              <a:rPr lang="da-DK" sz="1800" b="1" dirty="0">
                <a:latin typeface="Verdana"/>
              </a:rPr>
            </a:br>
            <a:r>
              <a:rPr lang="da-DK" sz="1800" dirty="0">
                <a:solidFill>
                  <a:srgbClr val="222222"/>
                </a:solidFill>
                <a:latin typeface="Verdana"/>
                <a:ea typeface="Verdana"/>
              </a:rPr>
              <a:t>Efter hver skriftlig prøve genereres en rapport i </a:t>
            </a:r>
            <a:r>
              <a:rPr lang="da-DK" sz="1800" dirty="0" err="1">
                <a:solidFill>
                  <a:srgbClr val="222222"/>
                </a:solidFill>
                <a:latin typeface="Verdana"/>
                <a:ea typeface="Verdana"/>
              </a:rPr>
              <a:t>ExamCookie</a:t>
            </a:r>
            <a:r>
              <a:rPr lang="da-DK" sz="1800" dirty="0">
                <a:solidFill>
                  <a:srgbClr val="222222"/>
                </a:solidFill>
                <a:latin typeface="Verdana"/>
                <a:ea typeface="Verdana"/>
              </a:rPr>
              <a:t>. I rapporten sammenlignes hver elevs data med en lang liste af hjemmesider, programmer mm og ud fra dette angives antal ’Hits’ altså hvor mange gange der i den enkelte elevs data er sammenfald med listen.</a:t>
            </a:r>
            <a:br>
              <a:rPr lang="da-DK" sz="1800" dirty="0">
                <a:latin typeface="Verdana"/>
              </a:rPr>
            </a:br>
            <a:r>
              <a:rPr lang="da-DK" sz="1800" dirty="0">
                <a:solidFill>
                  <a:srgbClr val="222222"/>
                </a:solidFill>
                <a:latin typeface="Verdana"/>
                <a:ea typeface="Verdana"/>
              </a:rPr>
              <a:t>De angivne ’Hits’ gennemgås af den eksamensansvarlige og hvis der i denne gennemgang opstår mistanke om brug af ikke tilladte hjælpemidler kontaktes den involverede elev og læreren, der skal rette den pågældende prøve.</a:t>
            </a:r>
            <a:endParaRPr lang="da-DK" sz="1800" dirty="0">
              <a:latin typeface="Verdana"/>
              <a:ea typeface="Verdana"/>
            </a:endParaRPr>
          </a:p>
        </p:txBody>
      </p:sp>
      <p:sp>
        <p:nvSpPr>
          <p:cNvPr id="3" name="Pladsholder til dato 2">
            <a:extLst>
              <a:ext uri="{FF2B5EF4-FFF2-40B4-BE49-F238E27FC236}">
                <a16:creationId xmlns:a16="http://schemas.microsoft.com/office/drawing/2014/main" id="{FB84AA8B-240C-435D-719E-5628CB50FCFA}"/>
              </a:ext>
            </a:extLst>
          </p:cNvPr>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a:extLst>
              <a:ext uri="{FF2B5EF4-FFF2-40B4-BE49-F238E27FC236}">
                <a16:creationId xmlns:a16="http://schemas.microsoft.com/office/drawing/2014/main" id="{79A73C1F-23B3-0D7D-A5B1-F2ADA07E0D0C}"/>
              </a:ext>
            </a:extLst>
          </p:cNvPr>
          <p:cNvSpPr>
            <a:spLocks noGrp="1"/>
          </p:cNvSpPr>
          <p:nvPr>
            <p:ph type="title"/>
          </p:nvPr>
        </p:nvSpPr>
        <p:spPr>
          <a:xfrm>
            <a:off x="1196518" y="1278138"/>
            <a:ext cx="9802039" cy="753335"/>
          </a:xfrm>
        </p:spPr>
        <p:txBody>
          <a:bodyPr/>
          <a:lstStyle/>
          <a:p>
            <a:r>
              <a:rPr lang="da-DK" dirty="0" err="1">
                <a:ea typeface="Verdana"/>
              </a:rPr>
              <a:t>Examcookie</a:t>
            </a:r>
            <a:r>
              <a:rPr lang="da-DK" dirty="0">
                <a:ea typeface="Verdana"/>
              </a:rPr>
              <a:t> – efter prøverne</a:t>
            </a:r>
            <a:endParaRPr lang="da-DK" dirty="0"/>
          </a:p>
        </p:txBody>
      </p:sp>
    </p:spTree>
    <p:extLst>
      <p:ext uri="{BB962C8B-B14F-4D97-AF65-F5344CB8AC3E}">
        <p14:creationId xmlns:p14="http://schemas.microsoft.com/office/powerpoint/2010/main" val="55202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97C447C-E8B0-F9AE-8448-94E514EF5C25}"/>
              </a:ext>
            </a:extLst>
          </p:cNvPr>
          <p:cNvSpPr>
            <a:spLocks noGrp="1"/>
          </p:cNvSpPr>
          <p:nvPr>
            <p:ph idx="1"/>
          </p:nvPr>
        </p:nvSpPr>
        <p:spPr>
          <a:xfrm>
            <a:off x="1199456" y="2268277"/>
            <a:ext cx="9792394" cy="3951548"/>
          </a:xfrm>
        </p:spPr>
        <p:txBody>
          <a:bodyPr vert="horz" lIns="0" tIns="0" rIns="0" bIns="0" rtlCol="0" anchor="t">
            <a:noAutofit/>
          </a:bodyPr>
          <a:lstStyle/>
          <a:p>
            <a:pPr marL="0" indent="0">
              <a:buNone/>
            </a:pPr>
            <a:r>
              <a:rPr lang="da-DK" sz="1800" dirty="0">
                <a:solidFill>
                  <a:srgbClr val="222222"/>
                </a:solidFill>
                <a:latin typeface="Verdana"/>
                <a:ea typeface="Verdana"/>
              </a:rPr>
              <a:t>2.    </a:t>
            </a:r>
            <a:r>
              <a:rPr lang="da-DK" sz="1800" b="1" dirty="0">
                <a:solidFill>
                  <a:srgbClr val="222222"/>
                </a:solidFill>
                <a:latin typeface="Verdana"/>
                <a:ea typeface="Verdana"/>
              </a:rPr>
              <a:t>Mistanke under prøveafvikling</a:t>
            </a:r>
            <a:br>
              <a:rPr lang="da-DK" sz="1800" b="1" dirty="0">
                <a:latin typeface="Verdana"/>
              </a:rPr>
            </a:br>
            <a:r>
              <a:rPr lang="da-DK" sz="1800" dirty="0">
                <a:solidFill>
                  <a:srgbClr val="222222"/>
                </a:solidFill>
                <a:latin typeface="Verdana"/>
                <a:ea typeface="Verdana"/>
              </a:rPr>
              <a:t>Hvis der under prøveafviklingen er opstået mistanke om snyd på baggrund af vagternes observationer eller konkrete hændelser gennemgås elevens rapport i </a:t>
            </a:r>
            <a:r>
              <a:rPr lang="da-DK" sz="1800" err="1">
                <a:solidFill>
                  <a:srgbClr val="222222"/>
                </a:solidFill>
                <a:latin typeface="Verdana"/>
                <a:ea typeface="Verdana"/>
              </a:rPr>
              <a:t>ExamCookie</a:t>
            </a:r>
            <a:r>
              <a:rPr lang="da-DK" sz="1800" dirty="0">
                <a:solidFill>
                  <a:srgbClr val="222222"/>
                </a:solidFill>
                <a:latin typeface="Verdana"/>
                <a:ea typeface="Verdana"/>
              </a:rPr>
              <a:t> grundigere. Eleven orienteres om dette senest 2 hverdage efter prøveafviklingen.</a:t>
            </a:r>
            <a:endParaRPr lang="da-DK" sz="1800">
              <a:latin typeface="Verdana"/>
              <a:ea typeface="Verdana"/>
            </a:endParaRPr>
          </a:p>
          <a:p>
            <a:pPr marL="0" indent="0">
              <a:buNone/>
            </a:pPr>
            <a:r>
              <a:rPr lang="da-DK" sz="1800" dirty="0">
                <a:solidFill>
                  <a:srgbClr val="222222"/>
                </a:solidFill>
                <a:latin typeface="Verdana"/>
                <a:ea typeface="Verdana"/>
              </a:rPr>
              <a:t>3.   </a:t>
            </a:r>
            <a:r>
              <a:rPr lang="da-DK" sz="1800" b="1" dirty="0">
                <a:solidFill>
                  <a:srgbClr val="222222"/>
                </a:solidFill>
                <a:latin typeface="Verdana"/>
                <a:ea typeface="Verdana"/>
              </a:rPr>
              <a:t> Formodning om snyd under retning</a:t>
            </a:r>
            <a:br>
              <a:rPr lang="da-DK" sz="1800" b="1" dirty="0">
                <a:latin typeface="Verdana"/>
              </a:rPr>
            </a:br>
            <a:r>
              <a:rPr lang="da-DK" sz="1800" dirty="0">
                <a:solidFill>
                  <a:srgbClr val="222222"/>
                </a:solidFill>
                <a:latin typeface="Verdana"/>
                <a:ea typeface="Verdana"/>
              </a:rPr>
              <a:t>Hvis der ved retning af en prøve opstår formodning om anvendelse af ikke tilladte hjælpemidler kontaktes den eksamensansvarlige med en begrundelse for formodningen. Herefter kontaktes eleven og data fra </a:t>
            </a:r>
            <a:r>
              <a:rPr lang="da-DK" sz="1800" err="1">
                <a:solidFill>
                  <a:srgbClr val="222222"/>
                </a:solidFill>
                <a:latin typeface="Verdana"/>
                <a:ea typeface="Verdana"/>
              </a:rPr>
              <a:t>ExamCookie</a:t>
            </a:r>
            <a:r>
              <a:rPr lang="da-DK" sz="1800" dirty="0">
                <a:solidFill>
                  <a:srgbClr val="222222"/>
                </a:solidFill>
                <a:latin typeface="Verdana"/>
                <a:ea typeface="Verdana"/>
              </a:rPr>
              <a:t> anvendes sammen med elevens forklaring til afklaring af formodningen.</a:t>
            </a:r>
            <a:br>
              <a:rPr lang="da-DK" sz="1800" dirty="0">
                <a:latin typeface="Verdana"/>
              </a:rPr>
            </a:br>
            <a:endParaRPr lang="da-DK" sz="1800" dirty="0">
              <a:solidFill>
                <a:srgbClr val="222222"/>
              </a:solidFill>
              <a:latin typeface="Verdana"/>
              <a:ea typeface="Verdana"/>
            </a:endParaRPr>
          </a:p>
          <a:p>
            <a:pPr marL="0" indent="0">
              <a:buNone/>
            </a:pPr>
            <a:r>
              <a:rPr lang="da-DK" sz="1800" dirty="0">
                <a:solidFill>
                  <a:srgbClr val="222222"/>
                </a:solidFill>
                <a:latin typeface="Verdana"/>
                <a:ea typeface="Verdana"/>
              </a:rPr>
              <a:t>Som elev kan man tilgå data i </a:t>
            </a:r>
            <a:r>
              <a:rPr lang="da-DK" sz="1800" err="1">
                <a:solidFill>
                  <a:srgbClr val="222222"/>
                </a:solidFill>
                <a:latin typeface="Verdana"/>
                <a:ea typeface="Verdana"/>
              </a:rPr>
              <a:t>ExamCookie</a:t>
            </a:r>
            <a:r>
              <a:rPr lang="da-DK" sz="1800" dirty="0">
                <a:solidFill>
                  <a:srgbClr val="222222"/>
                </a:solidFill>
                <a:latin typeface="Verdana"/>
                <a:ea typeface="Verdana"/>
              </a:rPr>
              <a:t> ved at klikke på ’Elevdata’ øverst på denne side: </a:t>
            </a:r>
            <a:r>
              <a:rPr lang="da-DK" sz="1800" dirty="0">
                <a:solidFill>
                  <a:srgbClr val="000000"/>
                </a:solidFill>
                <a:latin typeface="Verdana"/>
                <a:ea typeface="Verdana"/>
                <a:hlinkClick r:id="rId2"/>
              </a:rPr>
              <a:t>www.examcookie.dk</a:t>
            </a:r>
            <a:r>
              <a:rPr lang="da-DK" sz="1800" dirty="0">
                <a:solidFill>
                  <a:srgbClr val="222222"/>
                </a:solidFill>
                <a:latin typeface="Verdana"/>
                <a:ea typeface="Verdana"/>
              </a:rPr>
              <a:t>. Hvis man er interesseret i at se rapporten genereret i </a:t>
            </a:r>
            <a:r>
              <a:rPr lang="da-DK" sz="1800" err="1">
                <a:solidFill>
                  <a:srgbClr val="222222"/>
                </a:solidFill>
                <a:latin typeface="Verdana"/>
                <a:ea typeface="Verdana"/>
              </a:rPr>
              <a:t>ExamCookie</a:t>
            </a:r>
            <a:r>
              <a:rPr lang="da-DK" sz="1800" dirty="0">
                <a:solidFill>
                  <a:srgbClr val="222222"/>
                </a:solidFill>
                <a:latin typeface="Verdana"/>
                <a:ea typeface="Verdana"/>
              </a:rPr>
              <a:t> kontaktes den eksamensansvarlige.</a:t>
            </a:r>
            <a:endParaRPr lang="da-DK" sz="1800" dirty="0">
              <a:latin typeface="Verdana"/>
              <a:ea typeface="Verdana"/>
            </a:endParaRPr>
          </a:p>
          <a:p>
            <a:pPr marL="0" indent="0">
              <a:buNone/>
            </a:pPr>
            <a:endParaRPr lang="da-DK" sz="2000" dirty="0">
              <a:ea typeface="Verdana"/>
            </a:endParaRPr>
          </a:p>
        </p:txBody>
      </p:sp>
      <p:sp>
        <p:nvSpPr>
          <p:cNvPr id="3" name="Pladsholder til dato 2">
            <a:extLst>
              <a:ext uri="{FF2B5EF4-FFF2-40B4-BE49-F238E27FC236}">
                <a16:creationId xmlns:a16="http://schemas.microsoft.com/office/drawing/2014/main" id="{FB84AA8B-240C-435D-719E-5628CB50FCFA}"/>
              </a:ext>
            </a:extLst>
          </p:cNvPr>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a:extLst>
              <a:ext uri="{FF2B5EF4-FFF2-40B4-BE49-F238E27FC236}">
                <a16:creationId xmlns:a16="http://schemas.microsoft.com/office/drawing/2014/main" id="{79A73C1F-23B3-0D7D-A5B1-F2ADA07E0D0C}"/>
              </a:ext>
            </a:extLst>
          </p:cNvPr>
          <p:cNvSpPr>
            <a:spLocks noGrp="1"/>
          </p:cNvSpPr>
          <p:nvPr>
            <p:ph type="title"/>
          </p:nvPr>
        </p:nvSpPr>
        <p:spPr>
          <a:xfrm>
            <a:off x="1196518" y="1278138"/>
            <a:ext cx="9802039" cy="753335"/>
          </a:xfrm>
        </p:spPr>
        <p:txBody>
          <a:bodyPr/>
          <a:lstStyle/>
          <a:p>
            <a:r>
              <a:rPr lang="da-DK" dirty="0" err="1">
                <a:ea typeface="Verdana"/>
              </a:rPr>
              <a:t>Examcookie</a:t>
            </a:r>
            <a:r>
              <a:rPr lang="da-DK" dirty="0">
                <a:ea typeface="Verdana"/>
              </a:rPr>
              <a:t> – efter prøverne</a:t>
            </a:r>
            <a:endParaRPr lang="da-DK" dirty="0"/>
          </a:p>
        </p:txBody>
      </p:sp>
    </p:spTree>
    <p:extLst>
      <p:ext uri="{BB962C8B-B14F-4D97-AF65-F5344CB8AC3E}">
        <p14:creationId xmlns:p14="http://schemas.microsoft.com/office/powerpoint/2010/main" val="4173580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Praktiske forhold til mundtlige eksamener og prøver</a:t>
            </a:r>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Tree>
    <p:extLst>
      <p:ext uri="{BB962C8B-B14F-4D97-AF65-F5344CB8AC3E}">
        <p14:creationId xmlns:p14="http://schemas.microsoft.com/office/powerpoint/2010/main" val="576744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p:txBody>
          <a:bodyPr/>
          <a:lstStyle/>
          <a:p>
            <a:r>
              <a:rPr lang="da-DK" sz="1800" dirty="0"/>
              <a:t>Husk altid at møde i god tid, dvs. senest når den foregående er sat til at trække sit spørgsmål </a:t>
            </a:r>
          </a:p>
          <a:p>
            <a:r>
              <a:rPr lang="da-DK" sz="1800" dirty="0"/>
              <a:t>Husk at kun elever, som venter på at få en karakter, eller elever, som venter på at skulle ind til forberedelse, må opholde sig på gangene! Alle andre henvises til kantinen </a:t>
            </a:r>
          </a:p>
          <a:p>
            <a:r>
              <a:rPr lang="da-DK" sz="1800" dirty="0"/>
              <a:t>Husk at der af hensyn til eksaminanderne skal være ro på gangene i hele eksamensperioden! </a:t>
            </a:r>
          </a:p>
          <a:p>
            <a:r>
              <a:rPr lang="da-DK" sz="1800" dirty="0"/>
              <a:t>En mundtlig prøve er begyndt, når du har trukket eksamensspørgsmålet. Når en prøve er begyndt, skal der gives en karakter. Hvis der ikke foreligger nogen faglig præstation, gives lavest mulige karakter. Dette gælder dog ikke nødvendigvis, hvis eksaminanden bortvises pga. snyd, eller hvis der opstår sygdom under eksamen. </a:t>
            </a:r>
          </a:p>
          <a:p>
            <a:endParaRPr lang="da-DK" dirty="0"/>
          </a:p>
        </p:txBody>
      </p:sp>
      <p:sp>
        <p:nvSpPr>
          <p:cNvPr id="3" name="Pladsholder til dato 2"/>
          <p:cNvSpPr>
            <a:spLocks noGrp="1"/>
          </p:cNvSpPr>
          <p:nvPr>
            <p:ph type="dt" sz="half" idx="10"/>
          </p:nvPr>
        </p:nvSpPr>
        <p:spPr/>
        <p:txBody>
          <a:bodyPr/>
          <a:lstStyle/>
          <a:p>
            <a:fld id="{3A7B3545-D9AC-4920-BE1A-CF066D47120C}" type="datetime3">
              <a:rPr lang="da-DK" smtClean="0"/>
              <a:t>05.01.2026</a:t>
            </a:fld>
            <a:endParaRPr lang="da-DK"/>
          </a:p>
        </p:txBody>
      </p:sp>
      <p:sp>
        <p:nvSpPr>
          <p:cNvPr id="4" name="Titel 3"/>
          <p:cNvSpPr>
            <a:spLocks noGrp="1"/>
          </p:cNvSpPr>
          <p:nvPr>
            <p:ph type="title"/>
          </p:nvPr>
        </p:nvSpPr>
        <p:spPr/>
        <p:txBody>
          <a:bodyPr/>
          <a:lstStyle/>
          <a:p>
            <a:r>
              <a:rPr lang="da-DK" dirty="0"/>
              <a:t>mødetid</a:t>
            </a:r>
          </a:p>
        </p:txBody>
      </p:sp>
    </p:spTree>
    <p:extLst>
      <p:ext uri="{BB962C8B-B14F-4D97-AF65-F5344CB8AC3E}">
        <p14:creationId xmlns:p14="http://schemas.microsoft.com/office/powerpoint/2010/main" val="3007076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lnSpcReduction="10000"/>
          </a:bodyPr>
          <a:lstStyle/>
          <a:p>
            <a:r>
              <a:rPr lang="da-DK" dirty="0"/>
              <a:t>I forberedelseslokalet vil der være fremlagt papir, som du skal benytte til notater. Du har under hele eksaminationen ret til at støtte dig til de notater, der er udarbejdet i forberedelsestiden. Eksaminator og censor har ret til at se dine notater, men kan ikke tage dem fra dig. Oplæsning eller afskrivning på tavlen af notater, der er direkte afskrift af bøger, kompendier m.v., tæller ikke i sig selv positivt ved bedømmelsen af præstationen. </a:t>
            </a:r>
          </a:p>
          <a:p>
            <a:r>
              <a:rPr lang="da-DK" dirty="0"/>
              <a:t>Du skal </a:t>
            </a:r>
            <a:r>
              <a:rPr lang="da-DK" i="1" dirty="0"/>
              <a:t>selv </a:t>
            </a:r>
            <a:r>
              <a:rPr lang="da-DK" dirty="0"/>
              <a:t>medbringe skriveredskaber og tilladte hjælpemidler også ordbøger. Spørg din faglærer, hvilke undervisningsmaterialer der vil ligge i forberedelsesrummet og spørg i det hele taget faglæreren, hvis du er i tvivl om noget vedrørende eksamen i faget. </a:t>
            </a:r>
          </a:p>
          <a:p>
            <a:r>
              <a:rPr lang="da-DK" dirty="0"/>
              <a:t>Husk at aflevere din mobiltelefon inden forberedelsen! </a:t>
            </a:r>
          </a:p>
          <a:p>
            <a:r>
              <a:rPr lang="da-DK" dirty="0"/>
              <a:t>Du må medbringe en computer til forberedelsen, men du må ikke anvende den til at kontakte andre. Internettet må benyttes til at tilgå læremidler, der fremgår af din undervisningsbeskrivelse, der ikke kan downloades.</a:t>
            </a:r>
          </a:p>
          <a:p>
            <a:r>
              <a:rPr lang="da-DK" dirty="0"/>
              <a:t>Det kan være nødvendigt, at have fælles forberedelseslokaler på travle prøvedage eller i udvalgte fag/klasser.</a:t>
            </a:r>
          </a:p>
          <a:p>
            <a:endParaRPr lang="da-DK" dirty="0"/>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p:cNvSpPr>
            <a:spLocks noGrp="1"/>
          </p:cNvSpPr>
          <p:nvPr>
            <p:ph type="title"/>
          </p:nvPr>
        </p:nvSpPr>
        <p:spPr/>
        <p:txBody>
          <a:bodyPr/>
          <a:lstStyle/>
          <a:p>
            <a:r>
              <a:rPr lang="da-DK" dirty="0"/>
              <a:t>forberedelse</a:t>
            </a:r>
          </a:p>
        </p:txBody>
      </p:sp>
    </p:spTree>
    <p:extLst>
      <p:ext uri="{BB962C8B-B14F-4D97-AF65-F5344CB8AC3E}">
        <p14:creationId xmlns:p14="http://schemas.microsoft.com/office/powerpoint/2010/main" val="376722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1800" dirty="0"/>
              <a:t>Censor bestemmer, hvornår eksaminationen er færdig, hvorefter du skal forlade lokalet, idet kun eksaminator og censor er til stede ved voteringen. Der censureres efter hver eksamination. </a:t>
            </a:r>
          </a:p>
          <a:p>
            <a:r>
              <a:rPr lang="da-DK" sz="1800" dirty="0"/>
              <a:t>Straks efter karakterfastsættelsen meddeler eksaminator dig karakteren i censors påhør. Du har ikke krav på en begrundelse. </a:t>
            </a:r>
          </a:p>
          <a:p>
            <a:r>
              <a:rPr lang="da-DK" sz="1800" dirty="0"/>
              <a:t>De mundtlige prøver er offentlige, dvs. du kan tage en kammerat med ind til eksamen, og du kan overvære kammeraternes eksamen. Forudsætningen vil dog være, at kammeraten er indforstået. </a:t>
            </a:r>
          </a:p>
          <a:p>
            <a:r>
              <a:rPr lang="da-DK" sz="1800" dirty="0"/>
              <a:t>Under prøverne må du ikke skaffe dig eller yde uretmæssig hjælp. En overtrædelse vil føre til bortvisning fra den pågældende eksamen. </a:t>
            </a:r>
          </a:p>
          <a:p>
            <a:endParaRPr lang="da-DK" dirty="0"/>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p:cNvSpPr>
            <a:spLocks noGrp="1"/>
          </p:cNvSpPr>
          <p:nvPr>
            <p:ph type="title"/>
          </p:nvPr>
        </p:nvSpPr>
        <p:spPr/>
        <p:txBody>
          <a:bodyPr/>
          <a:lstStyle/>
          <a:p>
            <a:r>
              <a:rPr lang="da-DK" dirty="0"/>
              <a:t>eksamination</a:t>
            </a:r>
          </a:p>
        </p:txBody>
      </p:sp>
    </p:spTree>
    <p:extLst>
      <p:ext uri="{BB962C8B-B14F-4D97-AF65-F5344CB8AC3E}">
        <p14:creationId xmlns:p14="http://schemas.microsoft.com/office/powerpoint/2010/main" val="635797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1800" dirty="0"/>
              <a:t>Mundtlige interne evalueringer er prøver under eksamenslignende forhold. Det drejer sig om mundtlige årsprøver i matematik A i 2g og matematik B, kemi B, fysik B, billedkunst B, mediefag B og DHO i 1g. </a:t>
            </a:r>
          </a:p>
          <a:p>
            <a:r>
              <a:rPr lang="da-DK" sz="1800" dirty="0"/>
              <a:t>Ved DHO i 1g medvirker som hovedregel de 2 lærere, der var dine vejledere i DHO-forløbet.</a:t>
            </a:r>
          </a:p>
          <a:p>
            <a:r>
              <a:rPr lang="da-DK" sz="1800" dirty="0"/>
              <a:t>Til årsprøver i matematik, fysik og kemi er det din lærer i faget, der forestår prøven. Prøverne tilrettelægges således, at du kan få lejlighed til at træne dig til eksamenssituationen i 3.g. </a:t>
            </a:r>
          </a:p>
          <a:p>
            <a:endParaRPr lang="da-DK" sz="1800" dirty="0"/>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p:cNvSpPr>
            <a:spLocks noGrp="1"/>
          </p:cNvSpPr>
          <p:nvPr>
            <p:ph type="title"/>
          </p:nvPr>
        </p:nvSpPr>
        <p:spPr/>
        <p:txBody>
          <a:bodyPr/>
          <a:lstStyle/>
          <a:p>
            <a:r>
              <a:rPr lang="da-DK" dirty="0"/>
              <a:t>årsprøver</a:t>
            </a:r>
          </a:p>
        </p:txBody>
      </p:sp>
    </p:spTree>
    <p:extLst>
      <p:ext uri="{BB962C8B-B14F-4D97-AF65-F5344CB8AC3E}">
        <p14:creationId xmlns:p14="http://schemas.microsoft.com/office/powerpoint/2010/main" val="2138454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Generelle forhold omkring eksamener</a:t>
            </a:r>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Tree>
    <p:extLst>
      <p:ext uri="{BB962C8B-B14F-4D97-AF65-F5344CB8AC3E}">
        <p14:creationId xmlns:p14="http://schemas.microsoft.com/office/powerpoint/2010/main" val="11505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2800" dirty="0"/>
              <a:t>Læs reglerne på hjemmesiden </a:t>
            </a:r>
          </a:p>
          <a:p>
            <a:r>
              <a:rPr lang="da-DK" sz="2800" dirty="0">
                <a:hlinkClick r:id="rId2"/>
              </a:rPr>
              <a:t>https://www.aarhusstatsgymnasium.dk/forside/haandbogen/</a:t>
            </a:r>
            <a:endParaRPr lang="da-DK" sz="2800" dirty="0"/>
          </a:p>
          <a:p>
            <a:r>
              <a:rPr lang="da-DK" sz="2800" dirty="0"/>
              <a:t>Tjek hjemmesiden, </a:t>
            </a:r>
            <a:r>
              <a:rPr lang="da-DK" sz="2800" dirty="0" err="1"/>
              <a:t>Studica</a:t>
            </a:r>
            <a:r>
              <a:rPr lang="da-DK" sz="2800" dirty="0"/>
              <a:t> Teams og Elevinfo dagligt i eksamenstiden med henblik på ændringer eller nye meddelelser </a:t>
            </a:r>
          </a:p>
          <a:p>
            <a:endParaRPr lang="da-DK" dirty="0"/>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p:cNvSpPr>
            <a:spLocks noGrp="1"/>
          </p:cNvSpPr>
          <p:nvPr>
            <p:ph type="title"/>
          </p:nvPr>
        </p:nvSpPr>
        <p:spPr/>
        <p:txBody>
          <a:bodyPr/>
          <a:lstStyle/>
          <a:p>
            <a:r>
              <a:rPr lang="da-DK" dirty="0"/>
              <a:t>eksamensorientering</a:t>
            </a:r>
          </a:p>
        </p:txBody>
      </p:sp>
    </p:spTree>
    <p:extLst>
      <p:ext uri="{BB962C8B-B14F-4D97-AF65-F5344CB8AC3E}">
        <p14:creationId xmlns:p14="http://schemas.microsoft.com/office/powerpoint/2010/main" val="266666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2400" dirty="0"/>
              <a:t>Sygdom skal meddeles til administrationen før prøvens start (om morgenen senest kl. 08.00) og dokumenteres med en dokumentation for sygdommen fra egen læge, som eleven selv betaler. Skolen arrangerer herefter en sygeprøve så snart som muligt. Skriftlige sygeeksaminer og -årsprøver ligger i august eller på 2. skriftlige prøvedag, hvis det er muligt. </a:t>
            </a:r>
          </a:p>
          <a:p>
            <a:endParaRPr lang="da-DK" sz="2400" dirty="0"/>
          </a:p>
          <a:p>
            <a:endParaRPr lang="da-DK" sz="2400" dirty="0"/>
          </a:p>
          <a:p>
            <a:endParaRPr lang="da-DK" sz="2400" dirty="0"/>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p:cNvSpPr>
            <a:spLocks noGrp="1"/>
          </p:cNvSpPr>
          <p:nvPr>
            <p:ph type="title"/>
          </p:nvPr>
        </p:nvSpPr>
        <p:spPr/>
        <p:txBody>
          <a:bodyPr/>
          <a:lstStyle/>
          <a:p>
            <a:r>
              <a:rPr lang="da-DK" dirty="0"/>
              <a:t>sygdom</a:t>
            </a:r>
          </a:p>
        </p:txBody>
      </p:sp>
    </p:spTree>
    <p:extLst>
      <p:ext uri="{BB962C8B-B14F-4D97-AF65-F5344CB8AC3E}">
        <p14:creationId xmlns:p14="http://schemas.microsoft.com/office/powerpoint/2010/main" val="2421383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1800" dirty="0"/>
              <a:t>Kommer du for sent til en mundtlig prøve, har du ikke krav på at deltage i prøven, men </a:t>
            </a:r>
            <a:r>
              <a:rPr lang="da-DK" sz="1800" i="1" dirty="0"/>
              <a:t>kan </a:t>
            </a:r>
            <a:r>
              <a:rPr lang="da-DK" sz="1800" dirty="0"/>
              <a:t>- hvis rektor finder, at forsinkelsen er rimeligt begrundet - få tilbud om at komme til en prøve på et senere tidspunkt. </a:t>
            </a:r>
          </a:p>
          <a:p>
            <a:r>
              <a:rPr lang="da-DK" sz="1800" dirty="0"/>
              <a:t>Deltagelse i interne evalueringer er en forudsætning for oprykning til næste klassetrin. Deltagelse i eksaminer er naturligvis en forudsætning for studentereksamensbevis og - hvis det drejer sig om 1.g eller 2.g. - oprykning til næste klassetrin. </a:t>
            </a:r>
          </a:p>
          <a:p>
            <a:r>
              <a:rPr lang="da-DK" sz="1800" dirty="0"/>
              <a:t>Hvis man af anden grund end sygdom udebliver fra en prøve, bortvises fra en prøve eller afbryder en prøve, kan man tidligst aflægge ny prøve i følgende eksamenstermin for faget. </a:t>
            </a:r>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p:cNvSpPr>
            <a:spLocks noGrp="1"/>
          </p:cNvSpPr>
          <p:nvPr>
            <p:ph type="title"/>
          </p:nvPr>
        </p:nvSpPr>
        <p:spPr/>
        <p:txBody>
          <a:bodyPr/>
          <a:lstStyle/>
          <a:p>
            <a:r>
              <a:rPr lang="da-DK" dirty="0"/>
              <a:t>udeblivelse</a:t>
            </a:r>
          </a:p>
        </p:txBody>
      </p:sp>
    </p:spTree>
    <p:extLst>
      <p:ext uri="{BB962C8B-B14F-4D97-AF65-F5344CB8AC3E}">
        <p14:creationId xmlns:p14="http://schemas.microsoft.com/office/powerpoint/2010/main" val="25005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2800" dirty="0"/>
              <a:t>Elever kan henvises til at aflægge prøve i alle fag, der kan afsluttes med prøve på det pågældende klassetrin i det pågældende år. Afsluttende standpunktskarakterer i de pågældende fag bortfalder på beviset. </a:t>
            </a:r>
          </a:p>
          <a:p>
            <a:endParaRPr lang="da-DK" sz="2800" dirty="0"/>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p:cNvSpPr>
            <a:spLocks noGrp="1"/>
          </p:cNvSpPr>
          <p:nvPr>
            <p:ph type="title"/>
          </p:nvPr>
        </p:nvSpPr>
        <p:spPr/>
        <p:txBody>
          <a:bodyPr/>
          <a:lstStyle/>
          <a:p>
            <a:r>
              <a:rPr lang="da-DK" dirty="0"/>
              <a:t>Eksamen i alle fag</a:t>
            </a:r>
          </a:p>
        </p:txBody>
      </p:sp>
    </p:spTree>
    <p:extLst>
      <p:ext uri="{BB962C8B-B14F-4D97-AF65-F5344CB8AC3E}">
        <p14:creationId xmlns:p14="http://schemas.microsoft.com/office/powerpoint/2010/main" val="228229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fontScale="92500"/>
          </a:bodyPr>
          <a:lstStyle/>
          <a:p>
            <a:r>
              <a:rPr lang="da-DK" sz="2800" dirty="0"/>
              <a:t>Det er som udgangspunkt ikke tilladt at bruge internettet under en prøve.</a:t>
            </a:r>
          </a:p>
          <a:p>
            <a:r>
              <a:rPr lang="da-DK" sz="2800" dirty="0"/>
              <a:t>Undtaget er </a:t>
            </a:r>
          </a:p>
          <a:p>
            <a:pPr lvl="1"/>
            <a:r>
              <a:rPr lang="da-DK" sz="2800" dirty="0"/>
              <a:t>Brug af </a:t>
            </a:r>
            <a:r>
              <a:rPr lang="da-DK" sz="2800" dirty="0" err="1"/>
              <a:t>Netprøver</a:t>
            </a:r>
            <a:r>
              <a:rPr lang="da-DK" sz="2800" dirty="0"/>
              <a:t> til at hente og aflevere opgaver</a:t>
            </a:r>
          </a:p>
          <a:p>
            <a:pPr lvl="1"/>
            <a:r>
              <a:rPr lang="da-DK" sz="2800" dirty="0"/>
              <a:t>Online-ordbøger</a:t>
            </a:r>
          </a:p>
          <a:p>
            <a:pPr lvl="1"/>
            <a:r>
              <a:rPr lang="da-DK" sz="2800" dirty="0"/>
              <a:t>Undervisningsmateriale anvendt i undervisningen, såfremt det ikke kan medbringes og opbevares lokalt – hvis det kan downloades, så skal det downloades.</a:t>
            </a:r>
          </a:p>
          <a:p>
            <a:endParaRPr lang="da-DK" sz="2800" dirty="0"/>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p:cNvSpPr>
            <a:spLocks noGrp="1"/>
          </p:cNvSpPr>
          <p:nvPr>
            <p:ph type="title"/>
          </p:nvPr>
        </p:nvSpPr>
        <p:spPr/>
        <p:txBody>
          <a:bodyPr/>
          <a:lstStyle/>
          <a:p>
            <a:r>
              <a:rPr lang="da-DK" dirty="0"/>
              <a:t>Brug af internet</a:t>
            </a:r>
          </a:p>
        </p:txBody>
      </p:sp>
    </p:spTree>
    <p:extLst>
      <p:ext uri="{BB962C8B-B14F-4D97-AF65-F5344CB8AC3E}">
        <p14:creationId xmlns:p14="http://schemas.microsoft.com/office/powerpoint/2010/main" val="4184602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fontScale="85000" lnSpcReduction="20000"/>
          </a:bodyPr>
          <a:lstStyle/>
          <a:p>
            <a:r>
              <a:rPr lang="da-DK" sz="2400" dirty="0"/>
              <a:t>Formålet med prøver og eksamener er, at dokumentere i hvilken grad eksaminanden opfylder de mål og krav, der er fastsat for faget og uddannelsen. Besvarelsen af en skriftlig eller mundtlig prøve skal derfor være eksaminandens egen og selvstændige besvarelse. En overtrædelse af dette betragtes som snyd og vil stride imod formålet med prøverne.</a:t>
            </a:r>
          </a:p>
          <a:p>
            <a:r>
              <a:rPr lang="da-DK" sz="2400" dirty="0"/>
              <a:t>Snyd er blandt andet: </a:t>
            </a:r>
          </a:p>
          <a:p>
            <a:pPr lvl="1"/>
            <a:r>
              <a:rPr lang="da-DK" sz="2400" dirty="0"/>
              <a:t>at skaffe sig eller give andre eksaminander uretmæssig hjælp til besvarelse af en opgave, </a:t>
            </a:r>
          </a:p>
          <a:p>
            <a:pPr lvl="1"/>
            <a:r>
              <a:rPr lang="da-DK" sz="2400" dirty="0"/>
              <a:t>ikke-tilladt kommunikation under prøven</a:t>
            </a:r>
          </a:p>
          <a:p>
            <a:pPr lvl="1"/>
            <a:r>
              <a:rPr lang="da-DK" sz="2400" dirty="0"/>
              <a:t>at aflevere andres arbejde helt eller delvist som sit eget (herunder plagiering)</a:t>
            </a:r>
          </a:p>
          <a:p>
            <a:pPr lvl="1"/>
            <a:r>
              <a:rPr lang="da-DK" sz="2400" dirty="0"/>
              <a:t>at aflevere eget tidligere bedømt arbejde uden henvisning hertil eller</a:t>
            </a:r>
          </a:p>
          <a:p>
            <a:pPr lvl="1"/>
            <a:r>
              <a:rPr lang="da-DK" sz="2400" dirty="0"/>
              <a:t>anvendelse af ikke-tilladte hjælpemidler. </a:t>
            </a:r>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p:cNvSpPr>
            <a:spLocks noGrp="1"/>
          </p:cNvSpPr>
          <p:nvPr>
            <p:ph type="title"/>
          </p:nvPr>
        </p:nvSpPr>
        <p:spPr/>
        <p:txBody>
          <a:bodyPr/>
          <a:lstStyle/>
          <a:p>
            <a:r>
              <a:rPr lang="da-DK" dirty="0"/>
              <a:t>snyd</a:t>
            </a:r>
          </a:p>
        </p:txBody>
      </p:sp>
    </p:spTree>
    <p:extLst>
      <p:ext uri="{BB962C8B-B14F-4D97-AF65-F5344CB8AC3E}">
        <p14:creationId xmlns:p14="http://schemas.microsoft.com/office/powerpoint/2010/main" val="1170830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A5ADFE6-7BCD-C762-CA76-1E03F51212FD}"/>
              </a:ext>
            </a:extLst>
          </p:cNvPr>
          <p:cNvSpPr>
            <a:spLocks noGrp="1"/>
          </p:cNvSpPr>
          <p:nvPr>
            <p:ph idx="1"/>
          </p:nvPr>
        </p:nvSpPr>
        <p:spPr/>
        <p:txBody>
          <a:bodyPr>
            <a:normAutofit lnSpcReduction="10000"/>
          </a:bodyPr>
          <a:lstStyle/>
          <a:p>
            <a:r>
              <a:rPr lang="da-DK" dirty="0"/>
              <a:t>Under skriftlige og mundtlige prøver kan man blive sat under skærpet tilsyn. Det er fx hvis</a:t>
            </a:r>
          </a:p>
          <a:p>
            <a:pPr lvl="1"/>
            <a:r>
              <a:rPr lang="da-DK" dirty="0" err="1"/>
              <a:t>ExamCookie</a:t>
            </a:r>
            <a:r>
              <a:rPr lang="da-DK" dirty="0"/>
              <a:t> ikke fungerer på elevens computer under en skriftlig prøve</a:t>
            </a:r>
          </a:p>
          <a:p>
            <a:pPr lvl="1"/>
            <a:r>
              <a:rPr lang="da-DK" dirty="0"/>
              <a:t>Eleven har en snydehistorik med skriftlige opgaver</a:t>
            </a:r>
          </a:p>
          <a:p>
            <a:pPr lvl="1"/>
            <a:r>
              <a:rPr lang="da-DK" dirty="0"/>
              <a:t>Eleven tidligere har snydt til en skriftlig eller mundtlig prøve</a:t>
            </a:r>
          </a:p>
          <a:p>
            <a:endParaRPr lang="da-DK" dirty="0"/>
          </a:p>
          <a:p>
            <a:r>
              <a:rPr lang="da-DK" dirty="0"/>
              <a:t>Skærpet tilsyn kan være</a:t>
            </a:r>
          </a:p>
          <a:p>
            <a:pPr lvl="1"/>
            <a:r>
              <a:rPr lang="da-DK" dirty="0"/>
              <a:t>En bestemt placering i eksamenslokalet, så vagterne kan holde målrettet opsyn med din adfærd under prøven</a:t>
            </a:r>
          </a:p>
          <a:p>
            <a:pPr lvl="1"/>
            <a:r>
              <a:rPr lang="da-DK" dirty="0"/>
              <a:t>En tydelig markering af din plads i eksamenslokalet, så vagterne kan holde målrettet opsyn med din adfærd under prøven</a:t>
            </a:r>
          </a:p>
          <a:p>
            <a:pPr lvl="1"/>
            <a:r>
              <a:rPr lang="da-DK" dirty="0"/>
              <a:t>Målrettet gennemgang af </a:t>
            </a:r>
            <a:r>
              <a:rPr lang="da-DK" dirty="0" err="1"/>
              <a:t>ExamCookie</a:t>
            </a:r>
            <a:r>
              <a:rPr lang="da-DK" dirty="0"/>
              <a:t>-rapport efter prøven</a:t>
            </a:r>
          </a:p>
          <a:p>
            <a:pPr lvl="1"/>
            <a:r>
              <a:rPr lang="da-DK" dirty="0"/>
              <a:t>Eksamensvagt til forberedelse til mundtlig prøve</a:t>
            </a:r>
          </a:p>
        </p:txBody>
      </p:sp>
      <p:sp>
        <p:nvSpPr>
          <p:cNvPr id="3" name="Pladsholder til dato 2">
            <a:extLst>
              <a:ext uri="{FF2B5EF4-FFF2-40B4-BE49-F238E27FC236}">
                <a16:creationId xmlns:a16="http://schemas.microsoft.com/office/drawing/2014/main" id="{216F8F16-2CEA-99B7-B3B0-227A69B02FF6}"/>
              </a:ext>
            </a:extLst>
          </p:cNvPr>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a:extLst>
              <a:ext uri="{FF2B5EF4-FFF2-40B4-BE49-F238E27FC236}">
                <a16:creationId xmlns:a16="http://schemas.microsoft.com/office/drawing/2014/main" id="{4E19C880-DBAB-BDA1-14F9-D37D3DD46009}"/>
              </a:ext>
            </a:extLst>
          </p:cNvPr>
          <p:cNvSpPr>
            <a:spLocks noGrp="1"/>
          </p:cNvSpPr>
          <p:nvPr>
            <p:ph type="title"/>
          </p:nvPr>
        </p:nvSpPr>
        <p:spPr/>
        <p:txBody>
          <a:bodyPr/>
          <a:lstStyle/>
          <a:p>
            <a:r>
              <a:rPr lang="da-DK" dirty="0"/>
              <a:t>Skærpet tilsyn</a:t>
            </a:r>
          </a:p>
        </p:txBody>
      </p:sp>
    </p:spTree>
    <p:extLst>
      <p:ext uri="{BB962C8B-B14F-4D97-AF65-F5344CB8AC3E}">
        <p14:creationId xmlns:p14="http://schemas.microsoft.com/office/powerpoint/2010/main" val="1673105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49886D0-3BF2-48DD-91AF-2B339AFF6562}"/>
              </a:ext>
            </a:extLst>
          </p:cNvPr>
          <p:cNvSpPr>
            <a:spLocks noGrp="1"/>
          </p:cNvSpPr>
          <p:nvPr>
            <p:ph idx="1"/>
          </p:nvPr>
        </p:nvSpPr>
        <p:spPr/>
        <p:txBody>
          <a:bodyPr/>
          <a:lstStyle/>
          <a:p>
            <a:r>
              <a:rPr lang="da-DK" dirty="0"/>
              <a:t>Hjælpemiddeloversigten er en central oversigt over tilladte og ikke-tilladte hjælpemidler til forskellige prøver. Link under ”Eksamen” i Håndbogen.</a:t>
            </a:r>
          </a:p>
          <a:p>
            <a:r>
              <a:rPr lang="da-DK" dirty="0"/>
              <a:t>Hjælpemiddeloversigten opdateres løbende. Det er dit ansvar at vide hvad der er tilladte og ikke-tilladte hjælpemidler samt hvilke hjælpemidler du skal medbringe (fx høretelefoner)</a:t>
            </a:r>
          </a:p>
          <a:p>
            <a:r>
              <a:rPr lang="da-DK" dirty="0"/>
              <a:t>Der kan være forskel på tilladte hjælpemidler i forskellige fag. Spørg din faglærer hvis du er i tvivl.</a:t>
            </a:r>
          </a:p>
        </p:txBody>
      </p:sp>
      <p:sp>
        <p:nvSpPr>
          <p:cNvPr id="3" name="Pladsholder til dato 2">
            <a:extLst>
              <a:ext uri="{FF2B5EF4-FFF2-40B4-BE49-F238E27FC236}">
                <a16:creationId xmlns:a16="http://schemas.microsoft.com/office/drawing/2014/main" id="{2C8C0D15-8FC5-44A8-8D70-94FE0E83A5F6}"/>
              </a:ext>
            </a:extLst>
          </p:cNvPr>
          <p:cNvSpPr>
            <a:spLocks noGrp="1"/>
          </p:cNvSpPr>
          <p:nvPr>
            <p:ph type="dt" sz="half" idx="10"/>
          </p:nvPr>
        </p:nvSpPr>
        <p:spPr/>
        <p:txBody>
          <a:bodyPr/>
          <a:lstStyle/>
          <a:p>
            <a:fld id="{7F7C737A-1316-4F88-BDE9-1DE8EDFD74D0}" type="datetime3">
              <a:rPr lang="da-DK" smtClean="0"/>
              <a:t>05.01.2026</a:t>
            </a:fld>
            <a:endParaRPr lang="da-DK"/>
          </a:p>
        </p:txBody>
      </p:sp>
      <p:pic>
        <p:nvPicPr>
          <p:cNvPr id="6" name="Pladsholder til indhold 5">
            <a:extLst>
              <a:ext uri="{FF2B5EF4-FFF2-40B4-BE49-F238E27FC236}">
                <a16:creationId xmlns:a16="http://schemas.microsoft.com/office/drawing/2014/main" id="{76FCA5B5-B5BB-449D-B3D2-52E53778D492}"/>
              </a:ext>
            </a:extLst>
          </p:cNvPr>
          <p:cNvPicPr>
            <a:picLocks noGrp="1" noChangeAspect="1"/>
          </p:cNvPicPr>
          <p:nvPr>
            <p:ph idx="13"/>
          </p:nvPr>
        </p:nvPicPr>
        <p:blipFill>
          <a:blip r:embed="rId2"/>
          <a:stretch>
            <a:fillRect/>
          </a:stretch>
        </p:blipFill>
        <p:spPr>
          <a:xfrm>
            <a:off x="6240463" y="3699468"/>
            <a:ext cx="4751387" cy="1881588"/>
          </a:xfrm>
          <a:prstGeom prst="rect">
            <a:avLst/>
          </a:prstGeom>
        </p:spPr>
      </p:pic>
      <p:sp>
        <p:nvSpPr>
          <p:cNvPr id="4" name="Titel 3">
            <a:extLst>
              <a:ext uri="{FF2B5EF4-FFF2-40B4-BE49-F238E27FC236}">
                <a16:creationId xmlns:a16="http://schemas.microsoft.com/office/drawing/2014/main" id="{D2DBB7AF-FC28-41B3-9BC7-64DC5E7D83EB}"/>
              </a:ext>
            </a:extLst>
          </p:cNvPr>
          <p:cNvSpPr>
            <a:spLocks noGrp="1"/>
          </p:cNvSpPr>
          <p:nvPr>
            <p:ph type="title"/>
          </p:nvPr>
        </p:nvSpPr>
        <p:spPr/>
        <p:txBody>
          <a:bodyPr/>
          <a:lstStyle/>
          <a:p>
            <a:r>
              <a:rPr lang="da-DK" dirty="0"/>
              <a:t>Hjælpemiddeloversigten</a:t>
            </a:r>
          </a:p>
        </p:txBody>
      </p:sp>
    </p:spTree>
    <p:extLst>
      <p:ext uri="{BB962C8B-B14F-4D97-AF65-F5344CB8AC3E}">
        <p14:creationId xmlns:p14="http://schemas.microsoft.com/office/powerpoint/2010/main" val="3777403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a:extLst>
              <a:ext uri="{FF2B5EF4-FFF2-40B4-BE49-F238E27FC236}">
                <a16:creationId xmlns:a16="http://schemas.microsoft.com/office/drawing/2014/main" id="{448735D2-DDAA-055A-EFC5-3578ADEA1F19}"/>
              </a:ext>
            </a:extLst>
          </p:cNvPr>
          <p:cNvSpPr>
            <a:spLocks noGrp="1"/>
          </p:cNvSpPr>
          <p:nvPr>
            <p:ph idx="1"/>
          </p:nvPr>
        </p:nvSpPr>
        <p:spPr/>
        <p:txBody>
          <a:bodyPr/>
          <a:lstStyle/>
          <a:p>
            <a:r>
              <a:rPr lang="da-DK" dirty="0"/>
              <a:t>Ansøgning om særlige prøvevilkår via spørgeskema på Elevinfo.</a:t>
            </a:r>
          </a:p>
          <a:p>
            <a:r>
              <a:rPr lang="da-DK" dirty="0"/>
              <a:t>I får besked om tildeling af særlige prøvevilkår i jeres mail i god tid inden prøveterminen. Tildeling af særlige prøvevilkår gælder for hele skoleåret, så har man særlige prøvevilkår til terminsprøven gælder dette også til sommerens eksamener.</a:t>
            </a:r>
          </a:p>
          <a:p>
            <a:r>
              <a:rPr lang="da-DK" dirty="0"/>
              <a:t>Det er en forudsætning, at de særlige prøvevilkår ligestiller eksaminander med specifikke vanskeligheder og ikke fx stiller dem bedre. </a:t>
            </a:r>
          </a:p>
        </p:txBody>
      </p:sp>
      <p:sp>
        <p:nvSpPr>
          <p:cNvPr id="3" name="Pladsholder til dato 2">
            <a:extLst>
              <a:ext uri="{FF2B5EF4-FFF2-40B4-BE49-F238E27FC236}">
                <a16:creationId xmlns:a16="http://schemas.microsoft.com/office/drawing/2014/main" id="{9725207D-A055-4A76-3CB8-A54FC6643259}"/>
              </a:ext>
            </a:extLst>
          </p:cNvPr>
          <p:cNvSpPr>
            <a:spLocks noGrp="1"/>
          </p:cNvSpPr>
          <p:nvPr>
            <p:ph type="dt" sz="half" idx="10"/>
          </p:nvPr>
        </p:nvSpPr>
        <p:spPr/>
        <p:txBody>
          <a:bodyPr/>
          <a:lstStyle/>
          <a:p>
            <a:fld id="{7F7C737A-1316-4F88-BDE9-1DE8EDFD74D0}" type="datetime3">
              <a:rPr lang="da-DK" smtClean="0"/>
              <a:t>05.01.2026</a:t>
            </a:fld>
            <a:endParaRPr lang="da-DK"/>
          </a:p>
        </p:txBody>
      </p:sp>
      <p:sp>
        <p:nvSpPr>
          <p:cNvPr id="6" name="Titel 5">
            <a:extLst>
              <a:ext uri="{FF2B5EF4-FFF2-40B4-BE49-F238E27FC236}">
                <a16:creationId xmlns:a16="http://schemas.microsoft.com/office/drawing/2014/main" id="{A7D5D886-E9F9-F480-DEDD-96F9AAD36394}"/>
              </a:ext>
            </a:extLst>
          </p:cNvPr>
          <p:cNvSpPr>
            <a:spLocks noGrp="1"/>
          </p:cNvSpPr>
          <p:nvPr>
            <p:ph type="title"/>
          </p:nvPr>
        </p:nvSpPr>
        <p:spPr/>
        <p:txBody>
          <a:bodyPr/>
          <a:lstStyle/>
          <a:p>
            <a:r>
              <a:rPr lang="da-DK" dirty="0"/>
              <a:t>Særlige prøvevilkår</a:t>
            </a:r>
          </a:p>
        </p:txBody>
      </p:sp>
    </p:spTree>
    <p:extLst>
      <p:ext uri="{BB962C8B-B14F-4D97-AF65-F5344CB8AC3E}">
        <p14:creationId xmlns:p14="http://schemas.microsoft.com/office/powerpoint/2010/main" val="1633556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2800" dirty="0"/>
              <a:t>Hvis du vil klage over eksamen, skal du hurtigst muligt og senest 14 dage efter at karakteren er meddelt henvende dig til kontoret, som giver dig klagevejledning. </a:t>
            </a:r>
          </a:p>
          <a:p>
            <a:r>
              <a:rPr lang="da-DK" sz="2800" dirty="0"/>
              <a:t>For skriftlige prøver er fristen dog senest tirsdag d. 30. juni 2026 kl. 12.00.</a:t>
            </a:r>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p:cNvSpPr>
            <a:spLocks noGrp="1"/>
          </p:cNvSpPr>
          <p:nvPr>
            <p:ph type="title"/>
          </p:nvPr>
        </p:nvSpPr>
        <p:spPr/>
        <p:txBody>
          <a:bodyPr/>
          <a:lstStyle/>
          <a:p>
            <a:r>
              <a:rPr lang="da-DK" dirty="0"/>
              <a:t>klage</a:t>
            </a:r>
          </a:p>
        </p:txBody>
      </p:sp>
    </p:spTree>
    <p:extLst>
      <p:ext uri="{BB962C8B-B14F-4D97-AF65-F5344CB8AC3E}">
        <p14:creationId xmlns:p14="http://schemas.microsoft.com/office/powerpoint/2010/main" val="1461552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dirty="0"/>
              <a:t>Du er selv ansvarlig for, at du har de bøger, du skal bruge i forbindelse med din eksamen. Snak med din faglærer, hvis du mangler nogle. Bøger, som skal cirkuleres mellem elever i eksamensperioden, afleveres i bogdepotet. Fra bogdepotet kan bøger afhentes af dem, der skal bruge dem, ca. en uge før eksamens-dagen. </a:t>
            </a:r>
          </a:p>
          <a:p>
            <a:r>
              <a:rPr lang="da-DK" b="1" dirty="0"/>
              <a:t>Bøger du har haft med til eksamen afleveres umiddelbart efter prøven </a:t>
            </a:r>
            <a:endParaRPr lang="da-DK" dirty="0"/>
          </a:p>
          <a:p>
            <a:r>
              <a:rPr lang="da-DK" dirty="0"/>
              <a:t>Du får en hjemkaldelsesliste udleveret. Hjemkaldelser kan endvidere ses i skemaet i LUDUS. Du skal overholde disse hjemkaldelser, så det ikke går ud over andre elever, der mangler bøgerne. </a:t>
            </a:r>
          </a:p>
          <a:p>
            <a:r>
              <a:rPr lang="da-DK" dirty="0"/>
              <a:t>Der informeres særskilt om bogdepotets åbningstid i eksamensperioden. </a:t>
            </a:r>
          </a:p>
          <a:p>
            <a:r>
              <a:rPr lang="da-DK" dirty="0"/>
              <a:t>Seneste frist for aflevering af de sidste bøger er onsdag d. 24. juni kl. 15.30. </a:t>
            </a:r>
          </a:p>
          <a:p>
            <a:endParaRPr lang="da-DK" dirty="0"/>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p:cNvSpPr>
            <a:spLocks noGrp="1"/>
          </p:cNvSpPr>
          <p:nvPr>
            <p:ph type="title"/>
          </p:nvPr>
        </p:nvSpPr>
        <p:spPr/>
        <p:txBody>
          <a:bodyPr/>
          <a:lstStyle/>
          <a:p>
            <a:r>
              <a:rPr lang="da-DK" dirty="0"/>
              <a:t>Bøger og bogaflevering</a:t>
            </a:r>
          </a:p>
        </p:txBody>
      </p:sp>
    </p:spTree>
    <p:extLst>
      <p:ext uri="{BB962C8B-B14F-4D97-AF65-F5344CB8AC3E}">
        <p14:creationId xmlns:p14="http://schemas.microsoft.com/office/powerpoint/2010/main" val="292907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B7E0BE3-A8A4-40F3-A7F5-E960D8F1D375}"/>
              </a:ext>
            </a:extLst>
          </p:cNvPr>
          <p:cNvSpPr>
            <a:spLocks noGrp="1"/>
          </p:cNvSpPr>
          <p:nvPr>
            <p:ph idx="1"/>
          </p:nvPr>
        </p:nvSpPr>
        <p:spPr/>
        <p:txBody>
          <a:bodyPr/>
          <a:lstStyle/>
          <a:p>
            <a:r>
              <a:rPr lang="da-DK" sz="2400" dirty="0"/>
              <a:t>Oversigten over dine skriftlige og mundtlige eksamensdatoer offentliggøres i 2 omgange. Første gang er d. 11. maj kl. 15.05 for samtlige skriftlige prøver og mundtlige prøver, der ligger før d. 1. juni. Den resterende eksamensplan offentliggøres d. 19. maj kl. 00.05 ved opslag i forhallen og kl. 00.30 i </a:t>
            </a:r>
            <a:r>
              <a:rPr lang="da-DK" sz="2400" dirty="0" err="1"/>
              <a:t>Studica</a:t>
            </a:r>
            <a:r>
              <a:rPr lang="da-DK" sz="2400" dirty="0"/>
              <a:t> Teams. Eksamensplanerne kan ses i </a:t>
            </a:r>
            <a:r>
              <a:rPr lang="da-DK" sz="2400" dirty="0" err="1"/>
              <a:t>Studica</a:t>
            </a:r>
            <a:r>
              <a:rPr lang="da-DK" sz="2400" dirty="0"/>
              <a:t> Teams.</a:t>
            </a:r>
          </a:p>
          <a:p>
            <a:pPr marL="0" indent="0">
              <a:buNone/>
            </a:pPr>
            <a:endParaRPr lang="da-DK" sz="2400" dirty="0"/>
          </a:p>
        </p:txBody>
      </p:sp>
      <p:sp>
        <p:nvSpPr>
          <p:cNvPr id="3" name="Date Placeholder 2">
            <a:extLst>
              <a:ext uri="{FF2B5EF4-FFF2-40B4-BE49-F238E27FC236}">
                <a16:creationId xmlns:a16="http://schemas.microsoft.com/office/drawing/2014/main" id="{9536BFBB-2706-4154-91F3-BA1B53ADD103}"/>
              </a:ext>
            </a:extLst>
          </p:cNvPr>
          <p:cNvSpPr>
            <a:spLocks noGrp="1"/>
          </p:cNvSpPr>
          <p:nvPr>
            <p:ph type="dt" sz="half" idx="10"/>
          </p:nvPr>
        </p:nvSpPr>
        <p:spPr/>
        <p:txBody>
          <a:bodyPr/>
          <a:lstStyle/>
          <a:p>
            <a:fld id="{7F7C737A-1316-4F88-BDE9-1DE8EDFD74D0}" type="datetime3">
              <a:rPr lang="da-DK" smtClean="0"/>
              <a:pPr/>
              <a:t>05.01.2026</a:t>
            </a:fld>
            <a:endParaRPr lang="da-DK"/>
          </a:p>
        </p:txBody>
      </p:sp>
      <p:sp>
        <p:nvSpPr>
          <p:cNvPr id="6" name="Title 5">
            <a:extLst>
              <a:ext uri="{FF2B5EF4-FFF2-40B4-BE49-F238E27FC236}">
                <a16:creationId xmlns:a16="http://schemas.microsoft.com/office/drawing/2014/main" id="{9460CB8B-8CFA-4E4B-9BBB-2576A1300E94}"/>
              </a:ext>
            </a:extLst>
          </p:cNvPr>
          <p:cNvSpPr>
            <a:spLocks noGrp="1"/>
          </p:cNvSpPr>
          <p:nvPr>
            <p:ph type="title"/>
          </p:nvPr>
        </p:nvSpPr>
        <p:spPr/>
        <p:txBody>
          <a:bodyPr/>
          <a:lstStyle/>
          <a:p>
            <a:r>
              <a:rPr lang="da-DK" dirty="0"/>
              <a:t>Offentliggørelse af Eksamensplanen</a:t>
            </a:r>
          </a:p>
        </p:txBody>
      </p:sp>
    </p:spTree>
    <p:extLst>
      <p:ext uri="{BB962C8B-B14F-4D97-AF65-F5344CB8AC3E}">
        <p14:creationId xmlns:p14="http://schemas.microsoft.com/office/powerpoint/2010/main" val="1379296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2641762-1604-4062-88BA-1462FE918D05}"/>
              </a:ext>
            </a:extLst>
          </p:cNvPr>
          <p:cNvSpPr>
            <a:spLocks noGrp="1"/>
          </p:cNvSpPr>
          <p:nvPr>
            <p:ph idx="1"/>
          </p:nvPr>
        </p:nvSpPr>
        <p:spPr/>
        <p:txBody>
          <a:bodyPr/>
          <a:lstStyle/>
          <a:p>
            <a:r>
              <a:rPr lang="da-DK" dirty="0"/>
              <a:t>Familie, venner mv. er velkomne på ÅSG, når du bliver student. Under normale omstændigheder er der mulighed for ophold og afdæmpet fejring i kantinen.</a:t>
            </a:r>
          </a:p>
          <a:p>
            <a:r>
              <a:rPr lang="da-DK" dirty="0"/>
              <a:t>Brug af konfettirør, musikanlæg, pyroteknik mv. er ikke foreneligt med at fejre sit eksamensresultat på eller udenfor </a:t>
            </a:r>
            <a:r>
              <a:rPr lang="da-DK"/>
              <a:t>ÅSG.</a:t>
            </a:r>
            <a:endParaRPr lang="da-DK" dirty="0"/>
          </a:p>
        </p:txBody>
      </p:sp>
      <p:sp>
        <p:nvSpPr>
          <p:cNvPr id="3" name="Pladsholder til dato 2">
            <a:extLst>
              <a:ext uri="{FF2B5EF4-FFF2-40B4-BE49-F238E27FC236}">
                <a16:creationId xmlns:a16="http://schemas.microsoft.com/office/drawing/2014/main" id="{57FE87A0-237C-4D84-A912-18B46460CAC5}"/>
              </a:ext>
            </a:extLst>
          </p:cNvPr>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a:extLst>
              <a:ext uri="{FF2B5EF4-FFF2-40B4-BE49-F238E27FC236}">
                <a16:creationId xmlns:a16="http://schemas.microsoft.com/office/drawing/2014/main" id="{64095B3D-EA39-4E94-A8DD-2EC9F9AA6FF3}"/>
              </a:ext>
            </a:extLst>
          </p:cNvPr>
          <p:cNvSpPr>
            <a:spLocks noGrp="1"/>
          </p:cNvSpPr>
          <p:nvPr>
            <p:ph type="title"/>
          </p:nvPr>
        </p:nvSpPr>
        <p:spPr/>
        <p:txBody>
          <a:bodyPr/>
          <a:lstStyle/>
          <a:p>
            <a:r>
              <a:rPr lang="da-DK" dirty="0"/>
              <a:t>Eksamensfejring</a:t>
            </a:r>
          </a:p>
        </p:txBody>
      </p:sp>
    </p:spTree>
    <p:extLst>
      <p:ext uri="{BB962C8B-B14F-4D97-AF65-F5344CB8AC3E}">
        <p14:creationId xmlns:p14="http://schemas.microsoft.com/office/powerpoint/2010/main" val="2427201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199456" y="2924175"/>
            <a:ext cx="3456384" cy="3295650"/>
          </a:xfrm>
        </p:spPr>
        <p:txBody>
          <a:bodyPr/>
          <a:lstStyle/>
          <a:p>
            <a:pPr marL="0" indent="0">
              <a:buNone/>
            </a:pPr>
            <a:r>
              <a:rPr lang="da-DK" dirty="0"/>
              <a:t>finder sted i festsalen. </a:t>
            </a:r>
          </a:p>
          <a:p>
            <a:pPr marL="0" indent="0">
              <a:buNone/>
            </a:pPr>
            <a:endParaRPr lang="da-DK" dirty="0"/>
          </a:p>
          <a:p>
            <a:pPr marL="0" indent="0">
              <a:buNone/>
            </a:pPr>
            <a:r>
              <a:rPr lang="da-DK" dirty="0"/>
              <a:t>Fredag den 26. juni 2026</a:t>
            </a:r>
          </a:p>
        </p:txBody>
      </p:sp>
      <p:sp>
        <p:nvSpPr>
          <p:cNvPr id="3" name="Pladsholder til dato 2"/>
          <p:cNvSpPr>
            <a:spLocks noGrp="1"/>
          </p:cNvSpPr>
          <p:nvPr>
            <p:ph type="dt" sz="half" idx="10"/>
          </p:nvPr>
        </p:nvSpPr>
        <p:spPr/>
        <p:txBody>
          <a:bodyPr/>
          <a:lstStyle/>
          <a:p>
            <a:r>
              <a:rPr lang="da-DK" dirty="0"/>
              <a:t>2020</a:t>
            </a:r>
          </a:p>
          <a:p>
            <a:endParaRPr lang="da-DK" dirty="0"/>
          </a:p>
        </p:txBody>
      </p:sp>
      <p:sp>
        <p:nvSpPr>
          <p:cNvPr id="4" name="Titel 3"/>
          <p:cNvSpPr>
            <a:spLocks noGrp="1"/>
          </p:cNvSpPr>
          <p:nvPr>
            <p:ph type="title"/>
          </p:nvPr>
        </p:nvSpPr>
        <p:spPr/>
        <p:txBody>
          <a:bodyPr/>
          <a:lstStyle/>
          <a:p>
            <a:r>
              <a:rPr lang="da-DK" dirty="0"/>
              <a:t>dimission</a:t>
            </a:r>
          </a:p>
        </p:txBody>
      </p:sp>
      <p:pic>
        <p:nvPicPr>
          <p:cNvPr id="6" name="Billede 5" descr="Et billede, der indeholder person, indendørs, auditorium, mængde&#10;&#10;Automatisk genereret beskrivelse">
            <a:extLst>
              <a:ext uri="{FF2B5EF4-FFF2-40B4-BE49-F238E27FC236}">
                <a16:creationId xmlns:a16="http://schemas.microsoft.com/office/drawing/2014/main" id="{A2D7B582-50F5-88A8-7424-BF843DB7CF6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06985" y="2172587"/>
            <a:ext cx="5791572" cy="3861048"/>
          </a:xfrm>
          <a:prstGeom prst="rect">
            <a:avLst/>
          </a:prstGeom>
        </p:spPr>
      </p:pic>
    </p:spTree>
    <p:extLst>
      <p:ext uri="{BB962C8B-B14F-4D97-AF65-F5344CB8AC3E}">
        <p14:creationId xmlns:p14="http://schemas.microsoft.com/office/powerpoint/2010/main" val="200658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Praktiske forhold til skriftlige eksamener</a:t>
            </a:r>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Tree>
    <p:extLst>
      <p:ext uri="{BB962C8B-B14F-4D97-AF65-F5344CB8AC3E}">
        <p14:creationId xmlns:p14="http://schemas.microsoft.com/office/powerpoint/2010/main" val="2405032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2400" dirty="0"/>
              <a:t>Den skriftlige eksamen tilrettelægges under hensyntagen til den samlede eksamensplan.</a:t>
            </a:r>
          </a:p>
          <a:p>
            <a:r>
              <a:rPr lang="da-DK" sz="2400" dirty="0"/>
              <a:t>Fag på A-niveau med skriftlig dimension udtrækkes enten til skriftlig eller mundtlig eksamen. Det betyder, at hvis der er elever, der ikke kommer til skriftlig eksamen i f.eks. engelsk, så skal disse elever til gengæld til mundtlig eksamen i engelsk. </a:t>
            </a:r>
          </a:p>
          <a:p>
            <a:r>
              <a:rPr lang="da-DK" sz="2400" dirty="0"/>
              <a:t>Man kan godt komme op i et fag både skriftligt og mundtligt. </a:t>
            </a:r>
          </a:p>
          <a:p>
            <a:endParaRPr lang="da-DK" dirty="0"/>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p:cNvSpPr>
            <a:spLocks noGrp="1"/>
          </p:cNvSpPr>
          <p:nvPr>
            <p:ph type="title"/>
          </p:nvPr>
        </p:nvSpPr>
        <p:spPr/>
        <p:txBody>
          <a:bodyPr/>
          <a:lstStyle/>
          <a:p>
            <a:r>
              <a:rPr lang="da-DK" dirty="0"/>
              <a:t>Skriftlig eksamen</a:t>
            </a:r>
          </a:p>
        </p:txBody>
      </p:sp>
    </p:spTree>
    <p:extLst>
      <p:ext uri="{BB962C8B-B14F-4D97-AF65-F5344CB8AC3E}">
        <p14:creationId xmlns:p14="http://schemas.microsoft.com/office/powerpoint/2010/main" val="3500645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vert="horz" lIns="0" tIns="0" rIns="0" bIns="0" rtlCol="0" anchor="t">
            <a:normAutofit fontScale="92500"/>
          </a:bodyPr>
          <a:lstStyle/>
          <a:p>
            <a:pPr marL="143510" indent="-143510"/>
            <a:r>
              <a:rPr lang="da-DK" sz="2000" dirty="0"/>
              <a:t>Alle skal sidde klar på deres pladser </a:t>
            </a:r>
            <a:r>
              <a:rPr lang="da-DK" sz="2000" b="1" i="1" dirty="0"/>
              <a:t>20 minutter før prøvens start</a:t>
            </a:r>
            <a:r>
              <a:rPr lang="da-DK" sz="2000" dirty="0"/>
              <a:t>. Lokaleplacering kan ses i </a:t>
            </a:r>
            <a:r>
              <a:rPr lang="da-DK" sz="2000" dirty="0" err="1"/>
              <a:t>Studica</a:t>
            </a:r>
            <a:r>
              <a:rPr lang="da-DK" sz="2000" dirty="0"/>
              <a:t> og oplyses også ved opslag på </a:t>
            </a:r>
            <a:r>
              <a:rPr lang="da-DK" sz="2000" dirty="0" err="1"/>
              <a:t>prøvedagen</a:t>
            </a:r>
            <a:r>
              <a:rPr lang="da-DK" sz="2000" dirty="0"/>
              <a:t>. </a:t>
            </a:r>
            <a:endParaRPr lang="da-DK" dirty="0"/>
          </a:p>
          <a:p>
            <a:pPr marL="143510" indent="-143510"/>
            <a:r>
              <a:rPr lang="da-DK" sz="2000" dirty="0"/>
              <a:t>Klar betyder, at man sidder på sin plads, har tændt sin computer, logget på </a:t>
            </a:r>
            <a:r>
              <a:rPr lang="da-DK" sz="2000" dirty="0" err="1"/>
              <a:t>ExamCookie</a:t>
            </a:r>
            <a:r>
              <a:rPr lang="da-DK" sz="2000" dirty="0"/>
              <a:t>, stoppet synkronisering med cloud-tjenester og åbnet andre relevante programmer og er klar til at modtage prøveinstruksen, der læses højt 15 minutter før prøven starter.</a:t>
            </a:r>
            <a:endParaRPr lang="da-DK" sz="2000" dirty="0">
              <a:ea typeface="Verdana"/>
            </a:endParaRPr>
          </a:p>
          <a:p>
            <a:pPr marL="143510" indent="-143510"/>
            <a:r>
              <a:rPr lang="da-DK" sz="2000" dirty="0"/>
              <a:t>En skriftlig prøve er begyndt, når uddelingen af opgaver er påbegyndt. </a:t>
            </a:r>
            <a:endParaRPr lang="da-DK" sz="2000" dirty="0">
              <a:ea typeface="Verdana"/>
            </a:endParaRPr>
          </a:p>
          <a:p>
            <a:pPr marL="143510" indent="-143510"/>
            <a:r>
              <a:rPr lang="da-DK" sz="2000" dirty="0"/>
              <a:t>Kommer du for sent til en skriftlig prøve, betragtes du som udeblevet. Rektor </a:t>
            </a:r>
            <a:r>
              <a:rPr lang="da-DK" sz="2000" i="1" dirty="0"/>
              <a:t>kan </a:t>
            </a:r>
            <a:r>
              <a:rPr lang="da-DK" sz="2000" dirty="0"/>
              <a:t>dog tillade, at du kan deltage, hvis det anses for udelukket, at du kan have modtaget oplysning om opgaven, og hvis rektor finder, at forsinkelsen er rimeligt begrundet og af kortere varighed. Prøvetiden forlænges normalt ikke. </a:t>
            </a:r>
            <a:endParaRPr lang="da-DK" sz="2000" dirty="0">
              <a:ea typeface="Verdana"/>
            </a:endParaRPr>
          </a:p>
          <a:p>
            <a:pPr marL="143510" indent="-143510"/>
            <a:endParaRPr lang="da-DK" sz="2000" dirty="0">
              <a:ea typeface="Verdana"/>
            </a:endParaRPr>
          </a:p>
          <a:p>
            <a:pPr marL="143510" indent="-143510"/>
            <a:endParaRPr lang="da-DK" sz="2000" dirty="0">
              <a:ea typeface="Verdana"/>
            </a:endParaRPr>
          </a:p>
          <a:p>
            <a:pPr marL="143510" indent="-143510"/>
            <a:endParaRPr lang="da-DK" sz="2000" dirty="0">
              <a:ea typeface="Verdana"/>
            </a:endParaRPr>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p:cNvSpPr>
            <a:spLocks noGrp="1"/>
          </p:cNvSpPr>
          <p:nvPr>
            <p:ph type="title"/>
          </p:nvPr>
        </p:nvSpPr>
        <p:spPr/>
        <p:txBody>
          <a:bodyPr/>
          <a:lstStyle/>
          <a:p>
            <a:r>
              <a:rPr lang="da-DK" dirty="0"/>
              <a:t>mødetid</a:t>
            </a:r>
          </a:p>
        </p:txBody>
      </p:sp>
    </p:spTree>
    <p:extLst>
      <p:ext uri="{BB962C8B-B14F-4D97-AF65-F5344CB8AC3E}">
        <p14:creationId xmlns:p14="http://schemas.microsoft.com/office/powerpoint/2010/main" val="314260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1800" dirty="0"/>
              <a:t>Ved prøvens begyndelse vil der på dit bord ligge et A4 ark påtrykt dit navn og nr. Til prøver med delprøver uden hjælpemidler vil der ydermere ligge et gult omslag til aflevering af delprøven.</a:t>
            </a:r>
          </a:p>
          <a:p>
            <a:r>
              <a:rPr lang="da-DK" sz="1800" dirty="0"/>
              <a:t>Yderligere papir udleveres ved henvendelse til en af de tilsynsførende. Alle ark, der afleveres, skal forsynes med dato, navn, klasse, nr., fag og evt. holdbetegnelse. Arkene må ikke foldes eller deles i mindre stykker. </a:t>
            </a:r>
          </a:p>
          <a:p>
            <a:r>
              <a:rPr lang="da-DK" sz="1800" dirty="0"/>
              <a:t>Hvis du ønsker at forlade lokalet, skal du have tilladelse af en tilsynsførende lærer. Man må ikke kommunikere med andre elever -heller ikke i pauserne. Hvis en eksaminand forlader lokalet uden tilladelse fra eller uden ledsagelse af en tilsynsførende, betragtes det som afbrydelse af eksamen. Der kan være ventetid især i skolens almindelige pauser.</a:t>
            </a:r>
          </a:p>
          <a:p>
            <a:endParaRPr lang="da-DK" sz="1800" dirty="0"/>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p:cNvSpPr>
            <a:spLocks noGrp="1"/>
          </p:cNvSpPr>
          <p:nvPr>
            <p:ph type="title"/>
          </p:nvPr>
        </p:nvSpPr>
        <p:spPr/>
        <p:txBody>
          <a:bodyPr/>
          <a:lstStyle/>
          <a:p>
            <a:r>
              <a:rPr lang="da-DK" dirty="0"/>
              <a:t>Under prøven</a:t>
            </a:r>
          </a:p>
        </p:txBody>
      </p:sp>
    </p:spTree>
    <p:extLst>
      <p:ext uri="{BB962C8B-B14F-4D97-AF65-F5344CB8AC3E}">
        <p14:creationId xmlns:p14="http://schemas.microsoft.com/office/powerpoint/2010/main" val="220524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lnSpcReduction="10000"/>
          </a:bodyPr>
          <a:lstStyle/>
          <a:p>
            <a:r>
              <a:rPr lang="da-DK" dirty="0"/>
              <a:t>Når du ønsker at aflevere din besvarelse, skal det ske i </a:t>
            </a:r>
            <a:r>
              <a:rPr lang="da-DK" dirty="0" err="1"/>
              <a:t>Netprøver</a:t>
            </a:r>
            <a:r>
              <a:rPr lang="da-DK" dirty="0"/>
              <a:t>. Du må først forlade din plads, når en tilsynsførende har givet tilladelse til det. For at undgå uro må ingen elev forlade sin plads i det sidste kvarter før prøvens ophør - heller ikke efter at have afleveret. </a:t>
            </a:r>
          </a:p>
          <a:p>
            <a:r>
              <a:rPr lang="da-DK" dirty="0"/>
              <a:t>Du afgør selv hvad, der skal afleveres til bedømmelse. Hvis du afleverer </a:t>
            </a:r>
            <a:r>
              <a:rPr lang="da-DK" i="1" dirty="0"/>
              <a:t>før </a:t>
            </a:r>
            <a:r>
              <a:rPr lang="da-DK" dirty="0"/>
              <a:t>prøvetidens udløb, skal du lade papir, hjælpemidler, computer, telefon mv blive i lokalet. </a:t>
            </a:r>
          </a:p>
          <a:p>
            <a:r>
              <a:rPr lang="da-DK" dirty="0"/>
              <a:t>Efter prøvetidens udløb, kan du tage alt materiale med dig, men dog først når den sidste prøve i lokalet er afsluttet, og når de tilsynsførende giver lov. </a:t>
            </a:r>
          </a:p>
          <a:p>
            <a:r>
              <a:rPr lang="da-DK" dirty="0"/>
              <a:t>Ved upload af filer skal formatet være PDF</a:t>
            </a:r>
          </a:p>
          <a:p>
            <a:r>
              <a:rPr lang="da-DK" dirty="0"/>
              <a:t>Eleverne må under prøven ikke kommunikere med hinanden eller omverdenen, før alle besvarelser er afleveret, og de tilsynsførende har tilkendegivet, at prøven er afsluttet. </a:t>
            </a:r>
          </a:p>
          <a:p>
            <a:r>
              <a:rPr lang="da-DK" dirty="0"/>
              <a:t>Fag uden delprøver, der skal laves i hånden gennemføres under anonymitet.</a:t>
            </a:r>
          </a:p>
          <a:p>
            <a:r>
              <a:rPr lang="da-DK" dirty="0"/>
              <a:t>Husk oprydning ved din plads, når du henter computeren og andet materiale. </a:t>
            </a:r>
          </a:p>
          <a:p>
            <a:endParaRPr lang="da-DK" dirty="0"/>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p:cNvSpPr>
            <a:spLocks noGrp="1"/>
          </p:cNvSpPr>
          <p:nvPr>
            <p:ph type="title"/>
          </p:nvPr>
        </p:nvSpPr>
        <p:spPr/>
        <p:txBody>
          <a:bodyPr/>
          <a:lstStyle/>
          <a:p>
            <a:r>
              <a:rPr lang="da-DK" dirty="0"/>
              <a:t>aflevering</a:t>
            </a:r>
          </a:p>
        </p:txBody>
      </p:sp>
    </p:spTree>
    <p:extLst>
      <p:ext uri="{BB962C8B-B14F-4D97-AF65-F5344CB8AC3E}">
        <p14:creationId xmlns:p14="http://schemas.microsoft.com/office/powerpoint/2010/main" val="3367733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2800" dirty="0"/>
              <a:t>De skriftlige eksamensopgaver rettes af to fremmede censorer. </a:t>
            </a:r>
            <a:br>
              <a:rPr lang="da-DK" sz="2800" dirty="0"/>
            </a:br>
            <a:endParaRPr lang="da-DK" sz="2800" dirty="0"/>
          </a:p>
          <a:p>
            <a:r>
              <a:rPr lang="da-DK" sz="2800" dirty="0"/>
              <a:t>Karaktererne for de skriftlige opgaver ses ved opslag i </a:t>
            </a:r>
            <a:r>
              <a:rPr lang="da-DK" sz="2800" dirty="0" err="1"/>
              <a:t>Studica</a:t>
            </a:r>
            <a:r>
              <a:rPr lang="da-DK" sz="2800" dirty="0"/>
              <a:t>, for eksamensopgavers vedkommende fra torsdag d. 18. juni.</a:t>
            </a:r>
          </a:p>
        </p:txBody>
      </p:sp>
      <p:sp>
        <p:nvSpPr>
          <p:cNvPr id="3" name="Pladsholder til dato 2"/>
          <p:cNvSpPr>
            <a:spLocks noGrp="1"/>
          </p:cNvSpPr>
          <p:nvPr>
            <p:ph type="dt" sz="half" idx="10"/>
          </p:nvPr>
        </p:nvSpPr>
        <p:spPr/>
        <p:txBody>
          <a:bodyPr/>
          <a:lstStyle/>
          <a:p>
            <a:fld id="{7F7C737A-1316-4F88-BDE9-1DE8EDFD74D0}" type="datetime3">
              <a:rPr lang="da-DK" smtClean="0"/>
              <a:t>05.01.2026</a:t>
            </a:fld>
            <a:endParaRPr lang="da-DK"/>
          </a:p>
        </p:txBody>
      </p:sp>
      <p:sp>
        <p:nvSpPr>
          <p:cNvPr id="4" name="Titel 3"/>
          <p:cNvSpPr>
            <a:spLocks noGrp="1"/>
          </p:cNvSpPr>
          <p:nvPr>
            <p:ph type="title"/>
          </p:nvPr>
        </p:nvSpPr>
        <p:spPr/>
        <p:txBody>
          <a:bodyPr/>
          <a:lstStyle/>
          <a:p>
            <a:r>
              <a:rPr lang="da-DK" dirty="0"/>
              <a:t>Efter prøven</a:t>
            </a:r>
          </a:p>
        </p:txBody>
      </p:sp>
    </p:spTree>
    <p:extLst>
      <p:ext uri="{BB962C8B-B14F-4D97-AF65-F5344CB8AC3E}">
        <p14:creationId xmlns:p14="http://schemas.microsoft.com/office/powerpoint/2010/main" val="2332118862"/>
      </p:ext>
    </p:extLst>
  </p:cSld>
  <p:clrMapOvr>
    <a:masterClrMapping/>
  </p:clrMapOvr>
</p:sld>
</file>

<file path=ppt/theme/theme1.xml><?xml version="1.0" encoding="utf-8"?>
<a:theme xmlns:a="http://schemas.openxmlformats.org/drawingml/2006/main" name="Århus Statsgymnasium">
  <a:themeElements>
    <a:clrScheme name="Århus statsgymnasium">
      <a:dk1>
        <a:srgbClr val="25303B"/>
      </a:dk1>
      <a:lt1>
        <a:sysClr val="window" lastClr="FFFFFF"/>
      </a:lt1>
      <a:dk2>
        <a:srgbClr val="25303B"/>
      </a:dk2>
      <a:lt2>
        <a:srgbClr val="D2D7DB"/>
      </a:lt2>
      <a:accent1>
        <a:srgbClr val="D2D7DB"/>
      </a:accent1>
      <a:accent2>
        <a:srgbClr val="FFF26B"/>
      </a:accent2>
      <a:accent3>
        <a:srgbClr val="25303B"/>
      </a:accent3>
      <a:accent4>
        <a:srgbClr val="92979D"/>
      </a:accent4>
      <a:accent5>
        <a:srgbClr val="68D2DF"/>
      </a:accent5>
      <a:accent6>
        <a:srgbClr val="B4E9EF"/>
      </a:accent6>
      <a:hlink>
        <a:srgbClr val="25303B"/>
      </a:hlink>
      <a:folHlink>
        <a:srgbClr val="25303B"/>
      </a:folHlink>
    </a:clrScheme>
    <a:fontScheme name="Custom 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ÅSG_PowerPoint_template" id="{72B4D0E8-9AC0-41E2-AD4A-835D75FDEEC5}" vid="{DBDF0645-B6EC-45A6-A6F5-ADC4A9B66D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ÅSG_PowerPoint_template</Template>
  <TotalTime>341</TotalTime>
  <Words>2626</Words>
  <Application>Microsoft Office PowerPoint</Application>
  <PresentationFormat>Widescreen</PresentationFormat>
  <Paragraphs>161</Paragraphs>
  <Slides>31</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31</vt:i4>
      </vt:variant>
    </vt:vector>
  </HeadingPairs>
  <TitlesOfParts>
    <vt:vector size="35" baseType="lpstr">
      <vt:lpstr>Arial</vt:lpstr>
      <vt:lpstr>Calibri</vt:lpstr>
      <vt:lpstr>Verdana</vt:lpstr>
      <vt:lpstr>Århus Statsgymnasium</vt:lpstr>
      <vt:lpstr>Eksamens-orientering 2026</vt:lpstr>
      <vt:lpstr>eksamensorientering</vt:lpstr>
      <vt:lpstr>Offentliggørelse af Eksamensplanen</vt:lpstr>
      <vt:lpstr>Praktiske forhold til skriftlige eksamener</vt:lpstr>
      <vt:lpstr>Skriftlig eksamen</vt:lpstr>
      <vt:lpstr>mødetid</vt:lpstr>
      <vt:lpstr>Under prøven</vt:lpstr>
      <vt:lpstr>aflevering</vt:lpstr>
      <vt:lpstr>Efter prøven</vt:lpstr>
      <vt:lpstr>Brug af computer</vt:lpstr>
      <vt:lpstr>ExamCookie</vt:lpstr>
      <vt:lpstr>Examcookie – efter prøverne</vt:lpstr>
      <vt:lpstr>Examcookie – efter prøverne</vt:lpstr>
      <vt:lpstr>Praktiske forhold til mundtlige eksamener og prøver</vt:lpstr>
      <vt:lpstr>mødetid</vt:lpstr>
      <vt:lpstr>forberedelse</vt:lpstr>
      <vt:lpstr>eksamination</vt:lpstr>
      <vt:lpstr>årsprøver</vt:lpstr>
      <vt:lpstr>Generelle forhold omkring eksamener</vt:lpstr>
      <vt:lpstr>sygdom</vt:lpstr>
      <vt:lpstr>udeblivelse</vt:lpstr>
      <vt:lpstr>Eksamen i alle fag</vt:lpstr>
      <vt:lpstr>Brug af internet</vt:lpstr>
      <vt:lpstr>snyd</vt:lpstr>
      <vt:lpstr>Skærpet tilsyn</vt:lpstr>
      <vt:lpstr>Hjælpemiddeloversigten</vt:lpstr>
      <vt:lpstr>Særlige prøvevilkår</vt:lpstr>
      <vt:lpstr>klage</vt:lpstr>
      <vt:lpstr>Bøger og bogaflevering</vt:lpstr>
      <vt:lpstr>Eksamensfejring</vt:lpstr>
      <vt:lpstr>dimission</vt:lpstr>
    </vt:vector>
  </TitlesOfParts>
  <Company>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Eksamens-orientering 2020</dc:title>
  <dc:creator>ITS</dc:creator>
  <cp:lastModifiedBy>Morten Trampedach Junget (MJ | ASG)</cp:lastModifiedBy>
  <cp:revision>71</cp:revision>
  <cp:lastPrinted>2021-01-14T11:42:14Z</cp:lastPrinted>
  <dcterms:created xsi:type="dcterms:W3CDTF">2019-12-04T09:07:25Z</dcterms:created>
  <dcterms:modified xsi:type="dcterms:W3CDTF">2026-01-05T13:32:46Z</dcterms:modified>
</cp:coreProperties>
</file>