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i5pqTuuvoYOijCIRz7k/uI0v3f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s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g lodret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et titel og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g indholdsobjek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snitsoverskrift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dholdsobjekter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n tite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dhold med billedteks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lede med billedteks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7-trinsmodellen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da-DK"/>
              <a:t>På vej mod en god problemformulering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da-DK" sz="3959"/>
              <a:t>Problemformulering fra hjemmesiden</a:t>
            </a:r>
            <a:endParaRPr sz="3959"/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da-DK" sz="2240" cap="none"/>
              <a:t>PROBLEMFORMULERING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</a:pPr>
            <a:r>
              <a:rPr lang="da-DK" sz="2240"/>
              <a:t>I problemformuleringen præsenterer du den sag, du vil arbejde med. 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</a:pPr>
            <a:r>
              <a:rPr lang="da-DK" sz="2240"/>
              <a:t>Problemformuleringen behøver ikke at være udformet som klare spørgsmål, men en god problemformulering vil ofte kunne omdannes til spørgsmål. 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</a:pPr>
            <a:r>
              <a:rPr lang="da-DK" sz="2240"/>
              <a:t>Problemformuleringen kan også være formuleret som en hypotese, som du ønsker at få be- eller afkræftet.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</a:pPr>
            <a:r>
              <a:rPr lang="da-DK" sz="2240"/>
              <a:t>Problemformuleringen skal være knyttet til hovedkonklusionen. </a:t>
            </a:r>
            <a:r>
              <a:rPr lang="da-DK" sz="2240" b="1"/>
              <a:t>Konklusionen skal være dit korte svar på problemformuleringen.</a:t>
            </a:r>
            <a:endParaRPr/>
          </a:p>
          <a:p>
            <a:pPr marL="342900" lvl="0" indent="-20066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endParaRPr sz="224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1. trin</a:t>
            </a:r>
            <a:endParaRPr/>
          </a:p>
        </p:txBody>
      </p:sp>
      <p:sp>
        <p:nvSpPr>
          <p:cNvPr id="97" name="Google Shape;9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da-DK"/>
              <a:t>Individuel hurtigskrivning om emnet eller hovedspørgsmålet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/>
              <a:t>Skriv 3-5 minutters hurtigskrivning om emnet eller det hovedspørgsmål, du overvejer at bruge til din SRP.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2. trin</a:t>
            </a:r>
            <a:endParaRPr/>
          </a:p>
        </p:txBody>
      </p:sp>
      <p:sp>
        <p:nvSpPr>
          <p:cNvPr id="103" name="Google Shape;10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a-DK"/>
              <a:t>Find tre nøglebegreber til emnet ud fra hurtigskrivningen.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a-DK"/>
              <a:t>Individuelt bruger du herefter hvert begreb i en sætning, der er relevant i forhold til emnet.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3. trin </a:t>
            </a:r>
            <a:endParaRPr/>
          </a:p>
        </p:txBody>
      </p:sp>
      <p:sp>
        <p:nvSpPr>
          <p:cNvPr id="109" name="Google Shape;109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da-DK"/>
              <a:t>Individuelt omformuleres hver sætning til et spørgsmål, der er relevant i forhold til emnet.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4. trin</a:t>
            </a:r>
            <a:endParaRPr/>
          </a:p>
        </p:txBody>
      </p:sp>
      <p:sp>
        <p:nvSpPr>
          <p:cNvPr id="115" name="Google Shape;11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●"/>
            </a:pPr>
            <a:r>
              <a:rPr lang="da-DK"/>
              <a:t>Prøv at ændre spørgeordet i de tre spørgsmål (hvad, hvem, hvordan, hvorfor…)</a:t>
            </a:r>
            <a:endParaRPr/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●"/>
            </a:pPr>
            <a:r>
              <a:rPr lang="da-DK"/>
              <a:t>Spidsformulér spørgsmålene, dvs. stil dem på en overdreven, fræk eller naiv måde.</a:t>
            </a:r>
            <a:endParaRPr/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●"/>
            </a:pPr>
            <a:r>
              <a:rPr lang="da-DK"/>
              <a:t>Gør spørgsmålene så simple som muligt.</a:t>
            </a:r>
            <a:endParaRPr/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●"/>
            </a:pPr>
            <a:r>
              <a:rPr lang="da-DK"/>
              <a:t>Stil evt. alternative spørgsmål, du er kommet i tanker om undervejs.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5. trin </a:t>
            </a:r>
            <a:endParaRPr/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lphaLcPeriod"/>
            </a:pPr>
            <a:r>
              <a:rPr lang="da-DK"/>
              <a:t>Præsenter og diskutér dine spørgsmål med en anden elev. Justér spørgsmålene, hvis du får gode råd.</a:t>
            </a:r>
            <a:endParaRPr/>
          </a:p>
          <a:p>
            <a:pPr marL="514350" lvl="0" indent="-3111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6. trin </a:t>
            </a:r>
            <a:endParaRPr/>
          </a:p>
        </p:txBody>
      </p:sp>
      <p:sp>
        <p:nvSpPr>
          <p:cNvPr id="127" name="Google Shape;127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da-DK"/>
              <a:t>I samles nu i grupper og diskuterer de forskellige spørgsmål, der er kommet frem. Det vurderes, om nogle af spørgsmålene kan bruges i problemformuleringen.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7. trin </a:t>
            </a:r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da-DK"/>
              <a:t>Skriv begrundelser for jeres valg af spørgsmål og overvej om “ikke-anvendelige” spørgsmål med få ændringer kan gøres anvendelige/relevante.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Skærmshow (4:3)</PresentationFormat>
  <Paragraphs>29</Paragraphs>
  <Slides>9</Slides>
  <Notes>9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Kontortema</vt:lpstr>
      <vt:lpstr>7-trinsmodellen</vt:lpstr>
      <vt:lpstr>Problemformulering fra hjemmesiden</vt:lpstr>
      <vt:lpstr>1. trin</vt:lpstr>
      <vt:lpstr>2. trin</vt:lpstr>
      <vt:lpstr>3. trin </vt:lpstr>
      <vt:lpstr>4. trin</vt:lpstr>
      <vt:lpstr>5. trin </vt:lpstr>
      <vt:lpstr>6. trin </vt:lpstr>
      <vt:lpstr>7. trin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7-trinsmodellen</dc:title>
  <dc:creator>FG-bruger</dc:creator>
  <cp:lastModifiedBy>ITS</cp:lastModifiedBy>
  <cp:revision>1</cp:revision>
  <dcterms:created xsi:type="dcterms:W3CDTF">2011-06-14T20:22:40Z</dcterms:created>
  <dcterms:modified xsi:type="dcterms:W3CDTF">2020-01-08T09:55:27Z</dcterms:modified>
</cp:coreProperties>
</file>