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0"/>
  </p:notesMasterIdLst>
  <p:sldIdLst>
    <p:sldId id="256" r:id="rId6"/>
    <p:sldId id="275" r:id="rId7"/>
    <p:sldId id="276" r:id="rId8"/>
    <p:sldId id="269" r:id="rId9"/>
    <p:sldId id="272" r:id="rId10"/>
    <p:sldId id="257" r:id="rId11"/>
    <p:sldId id="273" r:id="rId12"/>
    <p:sldId id="277" r:id="rId13"/>
    <p:sldId id="258" r:id="rId14"/>
    <p:sldId id="259" r:id="rId15"/>
    <p:sldId id="260" r:id="rId16"/>
    <p:sldId id="261" r:id="rId17"/>
    <p:sldId id="274" r:id="rId18"/>
    <p:sldId id="262" r:id="rId19"/>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86" autoAdjust="0"/>
    <p:restoredTop sz="94660"/>
  </p:normalViewPr>
  <p:slideViewPr>
    <p:cSldViewPr snapToGrid="0">
      <p:cViewPr varScale="1">
        <p:scale>
          <a:sx n="112" d="100"/>
          <a:sy n="112" d="100"/>
        </p:scale>
        <p:origin x="3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043F24-F921-4F18-A09A-6F6EA6E70935}" type="datetimeFigureOut">
              <a:rPr lang="da-DK" smtClean="0"/>
              <a:t>03-10-2025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75819D-EE48-4B55-8ABA-2D19D63FF676}" type="slidenum">
              <a:rPr lang="da-DK" smtClean="0"/>
              <a:t>‹nr.›</a:t>
            </a:fld>
            <a:endParaRPr lang="da-DK"/>
          </a:p>
        </p:txBody>
      </p:sp>
    </p:spTree>
    <p:extLst>
      <p:ext uri="{BB962C8B-B14F-4D97-AF65-F5344CB8AC3E}">
        <p14:creationId xmlns:p14="http://schemas.microsoft.com/office/powerpoint/2010/main" val="2252884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6" name="Google Shape;146;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1" name="Google Shape;161;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8" name="Google Shape;168;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8" name="Google Shape;188;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i master</a:t>
            </a:r>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p:cNvSpPr>
            <a:spLocks noGrp="1"/>
          </p:cNvSpPr>
          <p:nvPr>
            <p:ph type="dt" sz="half" idx="10"/>
          </p:nvPr>
        </p:nvSpPr>
        <p:spPr/>
        <p:txBody>
          <a:bodyPr/>
          <a:lstStyle/>
          <a:p>
            <a:fld id="{BD3A8B38-E122-4BE4-8443-31071B8F6FA7}" type="datetimeFigureOut">
              <a:rPr lang="da-DK" smtClean="0"/>
              <a:t>03-10-2025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7FF2F285-7211-44F1-BAA8-8154BC3BB54C}" type="slidenum">
              <a:rPr lang="da-DK" smtClean="0"/>
              <a:t>‹nr.›</a:t>
            </a:fld>
            <a:endParaRPr lang="da-DK"/>
          </a:p>
        </p:txBody>
      </p:sp>
    </p:spTree>
    <p:extLst>
      <p:ext uri="{BB962C8B-B14F-4D97-AF65-F5344CB8AC3E}">
        <p14:creationId xmlns:p14="http://schemas.microsoft.com/office/powerpoint/2010/main" val="1206056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lodret titel 2"/>
          <p:cNvSpPr>
            <a:spLocks noGrp="1"/>
          </p:cNvSpPr>
          <p:nvPr>
            <p:ph type="body" orient="vert" idx="1"/>
          </p:nvPr>
        </p:nvSpPr>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BD3A8B38-E122-4BE4-8443-31071B8F6FA7}" type="datetimeFigureOut">
              <a:rPr lang="da-DK" smtClean="0"/>
              <a:t>03-10-2025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7FF2F285-7211-44F1-BAA8-8154BC3BB54C}" type="slidenum">
              <a:rPr lang="da-DK" smtClean="0"/>
              <a:t>‹nr.›</a:t>
            </a:fld>
            <a:endParaRPr lang="da-DK"/>
          </a:p>
        </p:txBody>
      </p:sp>
    </p:spTree>
    <p:extLst>
      <p:ext uri="{BB962C8B-B14F-4D97-AF65-F5344CB8AC3E}">
        <p14:creationId xmlns:p14="http://schemas.microsoft.com/office/powerpoint/2010/main" val="1431108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a:t>Klik for at redigere i master</a:t>
            </a:r>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BD3A8B38-E122-4BE4-8443-31071B8F6FA7}" type="datetimeFigureOut">
              <a:rPr lang="da-DK" smtClean="0"/>
              <a:t>03-10-2025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7FF2F285-7211-44F1-BAA8-8154BC3BB54C}" type="slidenum">
              <a:rPr lang="da-DK" smtClean="0"/>
              <a:t>‹nr.›</a:t>
            </a:fld>
            <a:endParaRPr lang="da-DK"/>
          </a:p>
        </p:txBody>
      </p:sp>
    </p:spTree>
    <p:extLst>
      <p:ext uri="{BB962C8B-B14F-4D97-AF65-F5344CB8AC3E}">
        <p14:creationId xmlns:p14="http://schemas.microsoft.com/office/powerpoint/2010/main" val="41113145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elslide" type="title">
  <p:cSld name="Titelslide">
    <p:spTree>
      <p:nvGrpSpPr>
        <p:cNvPr id="1" name="Shape 17"/>
        <p:cNvGrpSpPr/>
        <p:nvPr/>
      </p:nvGrpSpPr>
      <p:grpSpPr>
        <a:xfrm>
          <a:off x="0" y="0"/>
          <a:ext cx="0" cy="0"/>
          <a:chOff x="0" y="0"/>
          <a:chExt cx="0" cy="0"/>
        </a:xfrm>
      </p:grpSpPr>
      <p:sp>
        <p:nvSpPr>
          <p:cNvPr id="18" name="Google Shape;18;p27"/>
          <p:cNvSpPr txBox="1">
            <a:spLocks noGrp="1"/>
          </p:cNvSpPr>
          <p:nvPr>
            <p:ph type="ctrTitle"/>
          </p:nvPr>
        </p:nvSpPr>
        <p:spPr>
          <a:xfrm>
            <a:off x="4223792" y="1869492"/>
            <a:ext cx="6768731" cy="2387600"/>
          </a:xfrm>
          <a:prstGeom prst="rect">
            <a:avLst/>
          </a:prstGeom>
          <a:noFill/>
          <a:ln>
            <a:noFill/>
          </a:ln>
        </p:spPr>
        <p:txBody>
          <a:bodyPr spcFirstLastPara="1" wrap="square" lIns="0" tIns="0" rIns="0" bIns="0" anchor="b" anchorCtr="0">
            <a:noAutofit/>
          </a:bodyPr>
          <a:lstStyle>
            <a:lvl1pPr lvl="0" algn="l">
              <a:lnSpc>
                <a:spcPct val="85000"/>
              </a:lnSpc>
              <a:spcBef>
                <a:spcPts val="0"/>
              </a:spcBef>
              <a:spcAft>
                <a:spcPts val="0"/>
              </a:spcAft>
              <a:buClr>
                <a:schemeClr val="lt1"/>
              </a:buClr>
              <a:buSzPts val="4800"/>
              <a:buFont typeface="Verdana"/>
              <a:buNone/>
              <a:defRPr sz="48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7"/>
          <p:cNvSpPr txBox="1">
            <a:spLocks noGrp="1"/>
          </p:cNvSpPr>
          <p:nvPr>
            <p:ph type="subTitle" idx="1"/>
          </p:nvPr>
        </p:nvSpPr>
        <p:spPr>
          <a:xfrm>
            <a:off x="4223792" y="4437112"/>
            <a:ext cx="6768058" cy="1548172"/>
          </a:xfrm>
          <a:prstGeom prst="rect">
            <a:avLst/>
          </a:prstGeom>
          <a:noFill/>
          <a:ln>
            <a:noFill/>
          </a:ln>
        </p:spPr>
        <p:txBody>
          <a:bodyPr spcFirstLastPara="1" wrap="square" lIns="0" tIns="0" rIns="0" bIns="0" anchor="t" anchorCtr="0">
            <a:noAutofit/>
          </a:bodyPr>
          <a:lstStyle>
            <a:lvl1pPr lvl="0" algn="l">
              <a:lnSpc>
                <a:spcPct val="90000"/>
              </a:lnSpc>
              <a:spcBef>
                <a:spcPts val="1000"/>
              </a:spcBef>
              <a:spcAft>
                <a:spcPts val="0"/>
              </a:spcAft>
              <a:buClr>
                <a:schemeClr val="dk1"/>
              </a:buClr>
              <a:buSzPts val="1600"/>
              <a:buNone/>
              <a:defRPr sz="16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27"/>
          <p:cNvSpPr txBox="1">
            <a:spLocks noGrp="1"/>
          </p:cNvSpPr>
          <p:nvPr>
            <p:ph type="dt" idx="10"/>
          </p:nvPr>
        </p:nvSpPr>
        <p:spPr>
          <a:xfrm>
            <a:off x="1197668" y="6201309"/>
            <a:ext cx="2557070" cy="155042"/>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7"/>
          <p:cNvSpPr txBox="1">
            <a:spLocks noGrp="1"/>
          </p:cNvSpPr>
          <p:nvPr>
            <p:ph type="ftr" idx="11"/>
          </p:nvPr>
        </p:nvSpPr>
        <p:spPr>
          <a:xfrm>
            <a:off x="1200150" y="5985284"/>
            <a:ext cx="2555590" cy="182563"/>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7"/>
          <p:cNvSpPr txBox="1">
            <a:spLocks noGrp="1"/>
          </p:cNvSpPr>
          <p:nvPr>
            <p:ph type="sldNum" idx="12"/>
          </p:nvPr>
        </p:nvSpPr>
        <p:spPr>
          <a:xfrm>
            <a:off x="10524491" y="6356350"/>
            <a:ext cx="468031"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da-DK"/>
              <a:t>‹nr.›</a:t>
            </a:fld>
            <a:endParaRPr/>
          </a:p>
        </p:txBody>
      </p:sp>
    </p:spTree>
    <p:extLst>
      <p:ext uri="{BB962C8B-B14F-4D97-AF65-F5344CB8AC3E}">
        <p14:creationId xmlns:p14="http://schemas.microsoft.com/office/powerpoint/2010/main" val="16245324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el og indholdsobjekt">
  <p:cSld name="Titel og indholdsobjekt">
    <p:spTree>
      <p:nvGrpSpPr>
        <p:cNvPr id="1" name="Shape 23"/>
        <p:cNvGrpSpPr/>
        <p:nvPr/>
      </p:nvGrpSpPr>
      <p:grpSpPr>
        <a:xfrm>
          <a:off x="0" y="0"/>
          <a:ext cx="0" cy="0"/>
          <a:chOff x="0" y="0"/>
          <a:chExt cx="0" cy="0"/>
        </a:xfrm>
      </p:grpSpPr>
      <p:sp>
        <p:nvSpPr>
          <p:cNvPr id="24" name="Google Shape;24;p28"/>
          <p:cNvSpPr/>
          <p:nvPr/>
        </p:nvSpPr>
        <p:spPr>
          <a:xfrm>
            <a:off x="0" y="1088740"/>
            <a:ext cx="12192000" cy="576926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25" name="Google Shape;25;p28"/>
          <p:cNvSpPr txBox="1">
            <a:spLocks noGrp="1"/>
          </p:cNvSpPr>
          <p:nvPr>
            <p:ph type="body" idx="1"/>
          </p:nvPr>
        </p:nvSpPr>
        <p:spPr>
          <a:xfrm>
            <a:off x="1199456" y="2924175"/>
            <a:ext cx="9792394" cy="3295650"/>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28"/>
          <p:cNvSpPr txBox="1">
            <a:spLocks noGrp="1"/>
          </p:cNvSpPr>
          <p:nvPr>
            <p:ph type="dt" idx="10"/>
          </p:nvPr>
        </p:nvSpPr>
        <p:spPr>
          <a:xfrm>
            <a:off x="8249323" y="861133"/>
            <a:ext cx="2743200" cy="227607"/>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8"/>
          <p:cNvSpPr txBox="1">
            <a:spLocks noGrp="1"/>
          </p:cNvSpPr>
          <p:nvPr>
            <p:ph type="ftr" idx="11"/>
          </p:nvPr>
        </p:nvSpPr>
        <p:spPr>
          <a:xfrm>
            <a:off x="6306854" y="6356350"/>
            <a:ext cx="4114800" cy="365125"/>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28"/>
          <p:cNvSpPr txBox="1">
            <a:spLocks noGrp="1"/>
          </p:cNvSpPr>
          <p:nvPr>
            <p:ph type="sldNum" idx="12"/>
          </p:nvPr>
        </p:nvSpPr>
        <p:spPr>
          <a:xfrm>
            <a:off x="10524491" y="6356350"/>
            <a:ext cx="468031"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b="0" i="0" u="none" strike="noStrike" cap="none">
                <a:solidFill>
                  <a:schemeClr val="dk2"/>
                </a:solidFill>
                <a:latin typeface="Verdana"/>
                <a:ea typeface="Verdana"/>
                <a:cs typeface="Verdana"/>
                <a:sym typeface="Verdana"/>
              </a:defRPr>
            </a:lvl1pPr>
            <a:lvl2pPr marL="0" lvl="1" indent="0" algn="r">
              <a:spcBef>
                <a:spcPts val="0"/>
              </a:spcBef>
              <a:buNone/>
              <a:defRPr sz="1200" b="0" i="0" u="none" strike="noStrike" cap="none">
                <a:solidFill>
                  <a:schemeClr val="dk2"/>
                </a:solidFill>
                <a:latin typeface="Verdana"/>
                <a:ea typeface="Verdana"/>
                <a:cs typeface="Verdana"/>
                <a:sym typeface="Verdana"/>
              </a:defRPr>
            </a:lvl2pPr>
            <a:lvl3pPr marL="0" lvl="2" indent="0" algn="r">
              <a:spcBef>
                <a:spcPts val="0"/>
              </a:spcBef>
              <a:buNone/>
              <a:defRPr sz="1200" b="0" i="0" u="none" strike="noStrike" cap="none">
                <a:solidFill>
                  <a:schemeClr val="dk2"/>
                </a:solidFill>
                <a:latin typeface="Verdana"/>
                <a:ea typeface="Verdana"/>
                <a:cs typeface="Verdana"/>
                <a:sym typeface="Verdana"/>
              </a:defRPr>
            </a:lvl3pPr>
            <a:lvl4pPr marL="0" lvl="3" indent="0" algn="r">
              <a:spcBef>
                <a:spcPts val="0"/>
              </a:spcBef>
              <a:buNone/>
              <a:defRPr sz="1200" b="0" i="0" u="none" strike="noStrike" cap="none">
                <a:solidFill>
                  <a:schemeClr val="dk2"/>
                </a:solidFill>
                <a:latin typeface="Verdana"/>
                <a:ea typeface="Verdana"/>
                <a:cs typeface="Verdana"/>
                <a:sym typeface="Verdana"/>
              </a:defRPr>
            </a:lvl4pPr>
            <a:lvl5pPr marL="0" lvl="4" indent="0" algn="r">
              <a:spcBef>
                <a:spcPts val="0"/>
              </a:spcBef>
              <a:buNone/>
              <a:defRPr sz="1200" b="0" i="0" u="none" strike="noStrike" cap="none">
                <a:solidFill>
                  <a:schemeClr val="dk2"/>
                </a:solidFill>
                <a:latin typeface="Verdana"/>
                <a:ea typeface="Verdana"/>
                <a:cs typeface="Verdana"/>
                <a:sym typeface="Verdana"/>
              </a:defRPr>
            </a:lvl5pPr>
            <a:lvl6pPr marL="0" lvl="5" indent="0" algn="r">
              <a:spcBef>
                <a:spcPts val="0"/>
              </a:spcBef>
              <a:buNone/>
              <a:defRPr sz="1200" b="0" i="0" u="none" strike="noStrike" cap="none">
                <a:solidFill>
                  <a:schemeClr val="dk2"/>
                </a:solidFill>
                <a:latin typeface="Verdana"/>
                <a:ea typeface="Verdana"/>
                <a:cs typeface="Verdana"/>
                <a:sym typeface="Verdana"/>
              </a:defRPr>
            </a:lvl6pPr>
            <a:lvl7pPr marL="0" lvl="6" indent="0" algn="r">
              <a:spcBef>
                <a:spcPts val="0"/>
              </a:spcBef>
              <a:buNone/>
              <a:defRPr sz="1200" b="0" i="0" u="none" strike="noStrike" cap="none">
                <a:solidFill>
                  <a:schemeClr val="dk2"/>
                </a:solidFill>
                <a:latin typeface="Verdana"/>
                <a:ea typeface="Verdana"/>
                <a:cs typeface="Verdana"/>
                <a:sym typeface="Verdana"/>
              </a:defRPr>
            </a:lvl7pPr>
            <a:lvl8pPr marL="0" lvl="7" indent="0" algn="r">
              <a:spcBef>
                <a:spcPts val="0"/>
              </a:spcBef>
              <a:buNone/>
              <a:defRPr sz="1200" b="0" i="0" u="none" strike="noStrike" cap="none">
                <a:solidFill>
                  <a:schemeClr val="dk2"/>
                </a:solidFill>
                <a:latin typeface="Verdana"/>
                <a:ea typeface="Verdana"/>
                <a:cs typeface="Verdana"/>
                <a:sym typeface="Verdana"/>
              </a:defRPr>
            </a:lvl8pPr>
            <a:lvl9pPr marL="0" lvl="8" indent="0" algn="r">
              <a:spcBef>
                <a:spcPts val="0"/>
              </a:spcBef>
              <a:buNone/>
              <a:defRPr sz="1200" b="0" i="0" u="none" strike="noStrike" cap="none">
                <a:solidFill>
                  <a:schemeClr val="dk2"/>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da-DK"/>
              <a:t>‹nr.›</a:t>
            </a:fld>
            <a:endParaRPr/>
          </a:p>
        </p:txBody>
      </p:sp>
      <p:sp>
        <p:nvSpPr>
          <p:cNvPr id="29" name="Google Shape;29;p28"/>
          <p:cNvSpPr/>
          <p:nvPr/>
        </p:nvSpPr>
        <p:spPr>
          <a:xfrm>
            <a:off x="1188000" y="6750000"/>
            <a:ext cx="2628292" cy="1080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30" name="Google Shape;30;p28"/>
          <p:cNvSpPr txBox="1">
            <a:spLocks noGrp="1"/>
          </p:cNvSpPr>
          <p:nvPr>
            <p:ph type="title"/>
          </p:nvPr>
        </p:nvSpPr>
        <p:spPr>
          <a:xfrm>
            <a:off x="1206163" y="1278138"/>
            <a:ext cx="9792394" cy="1476752"/>
          </a:xfrm>
          <a:prstGeom prst="rect">
            <a:avLst/>
          </a:prstGeom>
          <a:noFill/>
          <a:ln>
            <a:noFill/>
          </a:ln>
        </p:spPr>
        <p:txBody>
          <a:bodyPr spcFirstLastPara="1" wrap="square" lIns="0" tIns="0" rIns="0" bIns="0" anchor="b" anchorCtr="0">
            <a:no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12700121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Afsnitsoverskrift">
  <p:cSld name="Afsnitsoverskrift">
    <p:spTree>
      <p:nvGrpSpPr>
        <p:cNvPr id="1" name="Shape 31"/>
        <p:cNvGrpSpPr/>
        <p:nvPr/>
      </p:nvGrpSpPr>
      <p:grpSpPr>
        <a:xfrm>
          <a:off x="0" y="0"/>
          <a:ext cx="0" cy="0"/>
          <a:chOff x="0" y="0"/>
          <a:chExt cx="0" cy="0"/>
        </a:xfrm>
      </p:grpSpPr>
      <p:sp>
        <p:nvSpPr>
          <p:cNvPr id="32" name="Google Shape;32;p29"/>
          <p:cNvSpPr/>
          <p:nvPr/>
        </p:nvSpPr>
        <p:spPr>
          <a:xfrm>
            <a:off x="0" y="1088740"/>
            <a:ext cx="12192000" cy="5769260"/>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33" name="Google Shape;33;p29"/>
          <p:cNvSpPr txBox="1">
            <a:spLocks noGrp="1"/>
          </p:cNvSpPr>
          <p:nvPr>
            <p:ph type="title"/>
          </p:nvPr>
        </p:nvSpPr>
        <p:spPr>
          <a:xfrm>
            <a:off x="1204584" y="2528900"/>
            <a:ext cx="9779086" cy="2852737"/>
          </a:xfrm>
          <a:prstGeom prst="rect">
            <a:avLst/>
          </a:prstGeom>
          <a:noFill/>
          <a:ln>
            <a:noFill/>
          </a:ln>
        </p:spPr>
        <p:txBody>
          <a:bodyPr spcFirstLastPara="1" wrap="square" lIns="0" tIns="0" rIns="0" bIns="0" anchor="b" anchorCtr="0">
            <a:noAutofit/>
          </a:bodyPr>
          <a:lstStyle>
            <a:lvl1pPr lvl="0" algn="l">
              <a:lnSpc>
                <a:spcPct val="85000"/>
              </a:lnSpc>
              <a:spcBef>
                <a:spcPts val="0"/>
              </a:spcBef>
              <a:spcAft>
                <a:spcPts val="0"/>
              </a:spcAft>
              <a:buClr>
                <a:schemeClr val="accent2"/>
              </a:buClr>
              <a:buSzPts val="4200"/>
              <a:buFont typeface="Verdana"/>
              <a:buNone/>
              <a:defRPr sz="42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29"/>
          <p:cNvSpPr txBox="1">
            <a:spLocks noGrp="1"/>
          </p:cNvSpPr>
          <p:nvPr>
            <p:ph type="dt" idx="10"/>
          </p:nvPr>
        </p:nvSpPr>
        <p:spPr>
          <a:xfrm>
            <a:off x="8249323" y="861133"/>
            <a:ext cx="2743200" cy="227607"/>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9"/>
          <p:cNvSpPr txBox="1">
            <a:spLocks noGrp="1"/>
          </p:cNvSpPr>
          <p:nvPr>
            <p:ph type="ftr" idx="11"/>
          </p:nvPr>
        </p:nvSpPr>
        <p:spPr>
          <a:xfrm>
            <a:off x="6306854" y="6356350"/>
            <a:ext cx="4114800" cy="365125"/>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9"/>
          <p:cNvSpPr txBox="1">
            <a:spLocks noGrp="1"/>
          </p:cNvSpPr>
          <p:nvPr>
            <p:ph type="sldNum" idx="12"/>
          </p:nvPr>
        </p:nvSpPr>
        <p:spPr>
          <a:xfrm>
            <a:off x="10524491" y="6356350"/>
            <a:ext cx="468031"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b="0" i="0" u="none" strike="noStrike" cap="none">
                <a:solidFill>
                  <a:schemeClr val="dk2"/>
                </a:solidFill>
                <a:latin typeface="Verdana"/>
                <a:ea typeface="Verdana"/>
                <a:cs typeface="Verdana"/>
                <a:sym typeface="Verdana"/>
              </a:defRPr>
            </a:lvl1pPr>
            <a:lvl2pPr marL="0" lvl="1" indent="0" algn="r">
              <a:spcBef>
                <a:spcPts val="0"/>
              </a:spcBef>
              <a:buNone/>
              <a:defRPr sz="1200" b="0" i="0" u="none" strike="noStrike" cap="none">
                <a:solidFill>
                  <a:schemeClr val="dk2"/>
                </a:solidFill>
                <a:latin typeface="Verdana"/>
                <a:ea typeface="Verdana"/>
                <a:cs typeface="Verdana"/>
                <a:sym typeface="Verdana"/>
              </a:defRPr>
            </a:lvl2pPr>
            <a:lvl3pPr marL="0" lvl="2" indent="0" algn="r">
              <a:spcBef>
                <a:spcPts val="0"/>
              </a:spcBef>
              <a:buNone/>
              <a:defRPr sz="1200" b="0" i="0" u="none" strike="noStrike" cap="none">
                <a:solidFill>
                  <a:schemeClr val="dk2"/>
                </a:solidFill>
                <a:latin typeface="Verdana"/>
                <a:ea typeface="Verdana"/>
                <a:cs typeface="Verdana"/>
                <a:sym typeface="Verdana"/>
              </a:defRPr>
            </a:lvl3pPr>
            <a:lvl4pPr marL="0" lvl="3" indent="0" algn="r">
              <a:spcBef>
                <a:spcPts val="0"/>
              </a:spcBef>
              <a:buNone/>
              <a:defRPr sz="1200" b="0" i="0" u="none" strike="noStrike" cap="none">
                <a:solidFill>
                  <a:schemeClr val="dk2"/>
                </a:solidFill>
                <a:latin typeface="Verdana"/>
                <a:ea typeface="Verdana"/>
                <a:cs typeface="Verdana"/>
                <a:sym typeface="Verdana"/>
              </a:defRPr>
            </a:lvl4pPr>
            <a:lvl5pPr marL="0" lvl="4" indent="0" algn="r">
              <a:spcBef>
                <a:spcPts val="0"/>
              </a:spcBef>
              <a:buNone/>
              <a:defRPr sz="1200" b="0" i="0" u="none" strike="noStrike" cap="none">
                <a:solidFill>
                  <a:schemeClr val="dk2"/>
                </a:solidFill>
                <a:latin typeface="Verdana"/>
                <a:ea typeface="Verdana"/>
                <a:cs typeface="Verdana"/>
                <a:sym typeface="Verdana"/>
              </a:defRPr>
            </a:lvl5pPr>
            <a:lvl6pPr marL="0" lvl="5" indent="0" algn="r">
              <a:spcBef>
                <a:spcPts val="0"/>
              </a:spcBef>
              <a:buNone/>
              <a:defRPr sz="1200" b="0" i="0" u="none" strike="noStrike" cap="none">
                <a:solidFill>
                  <a:schemeClr val="dk2"/>
                </a:solidFill>
                <a:latin typeface="Verdana"/>
                <a:ea typeface="Verdana"/>
                <a:cs typeface="Verdana"/>
                <a:sym typeface="Verdana"/>
              </a:defRPr>
            </a:lvl6pPr>
            <a:lvl7pPr marL="0" lvl="6" indent="0" algn="r">
              <a:spcBef>
                <a:spcPts val="0"/>
              </a:spcBef>
              <a:buNone/>
              <a:defRPr sz="1200" b="0" i="0" u="none" strike="noStrike" cap="none">
                <a:solidFill>
                  <a:schemeClr val="dk2"/>
                </a:solidFill>
                <a:latin typeface="Verdana"/>
                <a:ea typeface="Verdana"/>
                <a:cs typeface="Verdana"/>
                <a:sym typeface="Verdana"/>
              </a:defRPr>
            </a:lvl7pPr>
            <a:lvl8pPr marL="0" lvl="7" indent="0" algn="r">
              <a:spcBef>
                <a:spcPts val="0"/>
              </a:spcBef>
              <a:buNone/>
              <a:defRPr sz="1200" b="0" i="0" u="none" strike="noStrike" cap="none">
                <a:solidFill>
                  <a:schemeClr val="dk2"/>
                </a:solidFill>
                <a:latin typeface="Verdana"/>
                <a:ea typeface="Verdana"/>
                <a:cs typeface="Verdana"/>
                <a:sym typeface="Verdana"/>
              </a:defRPr>
            </a:lvl8pPr>
            <a:lvl9pPr marL="0" lvl="8" indent="0" algn="r">
              <a:spcBef>
                <a:spcPts val="0"/>
              </a:spcBef>
              <a:buNone/>
              <a:defRPr sz="1200" b="0" i="0" u="none" strike="noStrike" cap="none">
                <a:solidFill>
                  <a:schemeClr val="dk2"/>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da-DK"/>
              <a:t>‹nr.›</a:t>
            </a:fld>
            <a:endParaRPr/>
          </a:p>
        </p:txBody>
      </p:sp>
      <p:sp>
        <p:nvSpPr>
          <p:cNvPr id="37" name="Google Shape;37;p29"/>
          <p:cNvSpPr/>
          <p:nvPr/>
        </p:nvSpPr>
        <p:spPr>
          <a:xfrm>
            <a:off x="1199456" y="6750000"/>
            <a:ext cx="2628292" cy="1080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Tree>
    <p:extLst>
      <p:ext uri="{BB962C8B-B14F-4D97-AF65-F5344CB8AC3E}">
        <p14:creationId xmlns:p14="http://schemas.microsoft.com/office/powerpoint/2010/main" val="24238691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4 Billeder og indhold">
  <p:cSld name="4 Billeder og indhold">
    <p:spTree>
      <p:nvGrpSpPr>
        <p:cNvPr id="1" name="Shape 38"/>
        <p:cNvGrpSpPr/>
        <p:nvPr/>
      </p:nvGrpSpPr>
      <p:grpSpPr>
        <a:xfrm>
          <a:off x="0" y="0"/>
          <a:ext cx="0" cy="0"/>
          <a:chOff x="0" y="0"/>
          <a:chExt cx="0" cy="0"/>
        </a:xfrm>
      </p:grpSpPr>
      <p:sp>
        <p:nvSpPr>
          <p:cNvPr id="39" name="Google Shape;39;p30"/>
          <p:cNvSpPr/>
          <p:nvPr/>
        </p:nvSpPr>
        <p:spPr>
          <a:xfrm>
            <a:off x="0" y="1088740"/>
            <a:ext cx="12192000" cy="576926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40" name="Google Shape;40;p30"/>
          <p:cNvSpPr txBox="1">
            <a:spLocks noGrp="1"/>
          </p:cNvSpPr>
          <p:nvPr>
            <p:ph type="body" idx="1"/>
          </p:nvPr>
        </p:nvSpPr>
        <p:spPr>
          <a:xfrm>
            <a:off x="4187788" y="2924175"/>
            <a:ext cx="6804062" cy="3295650"/>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30"/>
          <p:cNvSpPr txBox="1">
            <a:spLocks noGrp="1"/>
          </p:cNvSpPr>
          <p:nvPr>
            <p:ph type="dt" idx="10"/>
          </p:nvPr>
        </p:nvSpPr>
        <p:spPr>
          <a:xfrm>
            <a:off x="8249323" y="861133"/>
            <a:ext cx="2743200" cy="227607"/>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30"/>
          <p:cNvSpPr txBox="1">
            <a:spLocks noGrp="1"/>
          </p:cNvSpPr>
          <p:nvPr>
            <p:ph type="ftr" idx="11"/>
          </p:nvPr>
        </p:nvSpPr>
        <p:spPr>
          <a:xfrm>
            <a:off x="6306854" y="6356350"/>
            <a:ext cx="4114800" cy="365125"/>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30"/>
          <p:cNvSpPr txBox="1">
            <a:spLocks noGrp="1"/>
          </p:cNvSpPr>
          <p:nvPr>
            <p:ph type="sldNum" idx="12"/>
          </p:nvPr>
        </p:nvSpPr>
        <p:spPr>
          <a:xfrm>
            <a:off x="10524491" y="6356350"/>
            <a:ext cx="468031"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b="0" i="0" u="none" strike="noStrike" cap="none">
                <a:solidFill>
                  <a:schemeClr val="dk2"/>
                </a:solidFill>
                <a:latin typeface="Verdana"/>
                <a:ea typeface="Verdana"/>
                <a:cs typeface="Verdana"/>
                <a:sym typeface="Verdana"/>
              </a:defRPr>
            </a:lvl1pPr>
            <a:lvl2pPr marL="0" lvl="1" indent="0" algn="r">
              <a:spcBef>
                <a:spcPts val="0"/>
              </a:spcBef>
              <a:buNone/>
              <a:defRPr sz="1200" b="0" i="0" u="none" strike="noStrike" cap="none">
                <a:solidFill>
                  <a:schemeClr val="dk2"/>
                </a:solidFill>
                <a:latin typeface="Verdana"/>
                <a:ea typeface="Verdana"/>
                <a:cs typeface="Verdana"/>
                <a:sym typeface="Verdana"/>
              </a:defRPr>
            </a:lvl2pPr>
            <a:lvl3pPr marL="0" lvl="2" indent="0" algn="r">
              <a:spcBef>
                <a:spcPts val="0"/>
              </a:spcBef>
              <a:buNone/>
              <a:defRPr sz="1200" b="0" i="0" u="none" strike="noStrike" cap="none">
                <a:solidFill>
                  <a:schemeClr val="dk2"/>
                </a:solidFill>
                <a:latin typeface="Verdana"/>
                <a:ea typeface="Verdana"/>
                <a:cs typeface="Verdana"/>
                <a:sym typeface="Verdana"/>
              </a:defRPr>
            </a:lvl3pPr>
            <a:lvl4pPr marL="0" lvl="3" indent="0" algn="r">
              <a:spcBef>
                <a:spcPts val="0"/>
              </a:spcBef>
              <a:buNone/>
              <a:defRPr sz="1200" b="0" i="0" u="none" strike="noStrike" cap="none">
                <a:solidFill>
                  <a:schemeClr val="dk2"/>
                </a:solidFill>
                <a:latin typeface="Verdana"/>
                <a:ea typeface="Verdana"/>
                <a:cs typeface="Verdana"/>
                <a:sym typeface="Verdana"/>
              </a:defRPr>
            </a:lvl4pPr>
            <a:lvl5pPr marL="0" lvl="4" indent="0" algn="r">
              <a:spcBef>
                <a:spcPts val="0"/>
              </a:spcBef>
              <a:buNone/>
              <a:defRPr sz="1200" b="0" i="0" u="none" strike="noStrike" cap="none">
                <a:solidFill>
                  <a:schemeClr val="dk2"/>
                </a:solidFill>
                <a:latin typeface="Verdana"/>
                <a:ea typeface="Verdana"/>
                <a:cs typeface="Verdana"/>
                <a:sym typeface="Verdana"/>
              </a:defRPr>
            </a:lvl5pPr>
            <a:lvl6pPr marL="0" lvl="5" indent="0" algn="r">
              <a:spcBef>
                <a:spcPts val="0"/>
              </a:spcBef>
              <a:buNone/>
              <a:defRPr sz="1200" b="0" i="0" u="none" strike="noStrike" cap="none">
                <a:solidFill>
                  <a:schemeClr val="dk2"/>
                </a:solidFill>
                <a:latin typeface="Verdana"/>
                <a:ea typeface="Verdana"/>
                <a:cs typeface="Verdana"/>
                <a:sym typeface="Verdana"/>
              </a:defRPr>
            </a:lvl6pPr>
            <a:lvl7pPr marL="0" lvl="6" indent="0" algn="r">
              <a:spcBef>
                <a:spcPts val="0"/>
              </a:spcBef>
              <a:buNone/>
              <a:defRPr sz="1200" b="0" i="0" u="none" strike="noStrike" cap="none">
                <a:solidFill>
                  <a:schemeClr val="dk2"/>
                </a:solidFill>
                <a:latin typeface="Verdana"/>
                <a:ea typeface="Verdana"/>
                <a:cs typeface="Verdana"/>
                <a:sym typeface="Verdana"/>
              </a:defRPr>
            </a:lvl7pPr>
            <a:lvl8pPr marL="0" lvl="7" indent="0" algn="r">
              <a:spcBef>
                <a:spcPts val="0"/>
              </a:spcBef>
              <a:buNone/>
              <a:defRPr sz="1200" b="0" i="0" u="none" strike="noStrike" cap="none">
                <a:solidFill>
                  <a:schemeClr val="dk2"/>
                </a:solidFill>
                <a:latin typeface="Verdana"/>
                <a:ea typeface="Verdana"/>
                <a:cs typeface="Verdana"/>
                <a:sym typeface="Verdana"/>
              </a:defRPr>
            </a:lvl8pPr>
            <a:lvl9pPr marL="0" lvl="8" indent="0" algn="r">
              <a:spcBef>
                <a:spcPts val="0"/>
              </a:spcBef>
              <a:buNone/>
              <a:defRPr sz="1200" b="0" i="0" u="none" strike="noStrike" cap="none">
                <a:solidFill>
                  <a:schemeClr val="dk2"/>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da-DK"/>
              <a:t>‹nr.›</a:t>
            </a:fld>
            <a:endParaRPr/>
          </a:p>
        </p:txBody>
      </p:sp>
      <p:sp>
        <p:nvSpPr>
          <p:cNvPr id="44" name="Google Shape;44;p30"/>
          <p:cNvSpPr/>
          <p:nvPr/>
        </p:nvSpPr>
        <p:spPr>
          <a:xfrm>
            <a:off x="1188000" y="6750000"/>
            <a:ext cx="2628292" cy="1080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45" name="Google Shape;45;p30"/>
          <p:cNvSpPr>
            <a:spLocks noGrp="1"/>
          </p:cNvSpPr>
          <p:nvPr>
            <p:ph type="pic" idx="2"/>
          </p:nvPr>
        </p:nvSpPr>
        <p:spPr>
          <a:xfrm>
            <a:off x="1200150" y="2924175"/>
            <a:ext cx="1223963" cy="1223963"/>
          </a:xfrm>
          <a:prstGeom prst="rect">
            <a:avLst/>
          </a:prstGeom>
          <a:noFill/>
          <a:ln>
            <a:noFill/>
          </a:ln>
        </p:spPr>
        <p:txBody>
          <a:bodyPr spcFirstLastPara="1" wrap="square" lIns="0" tIns="0" rIns="0" bIns="0" anchor="t" anchorCtr="0">
            <a:noAutofit/>
          </a:bodyPr>
          <a:lstStyle>
            <a:lvl1pPr marR="0" lvl="0" algn="ctr" rtl="0">
              <a:lnSpc>
                <a:spcPct val="90000"/>
              </a:lnSpc>
              <a:spcBef>
                <a:spcPts val="1000"/>
              </a:spcBef>
              <a:spcAft>
                <a:spcPts val="0"/>
              </a:spcAft>
              <a:buClr>
                <a:schemeClr val="dk1"/>
              </a:buClr>
              <a:buSzPts val="1600"/>
              <a:buFont typeface="Verdana"/>
              <a:buNone/>
              <a:defRPr sz="1600" b="0" i="0" u="none" strike="noStrike" cap="none">
                <a:solidFill>
                  <a:schemeClr val="dk1"/>
                </a:solidFill>
                <a:latin typeface="Verdana"/>
                <a:ea typeface="Verdana"/>
                <a:cs typeface="Verdana"/>
                <a:sym typeface="Verdana"/>
              </a:defRPr>
            </a:lvl1pPr>
            <a:lvl2pPr marR="0" lvl="1"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2pPr>
            <a:lvl3pPr marR="0" lvl="2"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3pPr>
            <a:lvl4pPr marR="0" lvl="3"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4pPr>
            <a:lvl5pPr marR="0" lvl="4"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9pPr>
          </a:lstStyle>
          <a:p>
            <a:endParaRPr/>
          </a:p>
        </p:txBody>
      </p:sp>
      <p:sp>
        <p:nvSpPr>
          <p:cNvPr id="46" name="Google Shape;46;p30"/>
          <p:cNvSpPr>
            <a:spLocks noGrp="1"/>
          </p:cNvSpPr>
          <p:nvPr>
            <p:ph type="pic" idx="3"/>
          </p:nvPr>
        </p:nvSpPr>
        <p:spPr>
          <a:xfrm>
            <a:off x="2576513" y="2921667"/>
            <a:ext cx="1223963" cy="1223963"/>
          </a:xfrm>
          <a:prstGeom prst="rect">
            <a:avLst/>
          </a:prstGeom>
          <a:noFill/>
          <a:ln>
            <a:noFill/>
          </a:ln>
        </p:spPr>
        <p:txBody>
          <a:bodyPr spcFirstLastPara="1" wrap="square" lIns="0" tIns="0" rIns="0" bIns="0" anchor="t" anchorCtr="0">
            <a:noAutofit/>
          </a:bodyPr>
          <a:lstStyle>
            <a:lvl1pPr marR="0" lvl="0" algn="ctr" rtl="0">
              <a:lnSpc>
                <a:spcPct val="90000"/>
              </a:lnSpc>
              <a:spcBef>
                <a:spcPts val="1000"/>
              </a:spcBef>
              <a:spcAft>
                <a:spcPts val="0"/>
              </a:spcAft>
              <a:buClr>
                <a:schemeClr val="dk1"/>
              </a:buClr>
              <a:buSzPts val="1600"/>
              <a:buFont typeface="Verdana"/>
              <a:buNone/>
              <a:defRPr sz="1600" b="0" i="0" u="none" strike="noStrike" cap="none">
                <a:solidFill>
                  <a:schemeClr val="dk1"/>
                </a:solidFill>
                <a:latin typeface="Verdana"/>
                <a:ea typeface="Verdana"/>
                <a:cs typeface="Verdana"/>
                <a:sym typeface="Verdana"/>
              </a:defRPr>
            </a:lvl1pPr>
            <a:lvl2pPr marR="0" lvl="1"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2pPr>
            <a:lvl3pPr marR="0" lvl="2"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3pPr>
            <a:lvl4pPr marR="0" lvl="3"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4pPr>
            <a:lvl5pPr marR="0" lvl="4"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9pPr>
          </a:lstStyle>
          <a:p>
            <a:endParaRPr/>
          </a:p>
        </p:txBody>
      </p:sp>
      <p:sp>
        <p:nvSpPr>
          <p:cNvPr id="47" name="Google Shape;47;p30"/>
          <p:cNvSpPr>
            <a:spLocks noGrp="1"/>
          </p:cNvSpPr>
          <p:nvPr>
            <p:ph type="pic" idx="4"/>
          </p:nvPr>
        </p:nvSpPr>
        <p:spPr>
          <a:xfrm>
            <a:off x="1202324" y="4298030"/>
            <a:ext cx="1223963" cy="1223963"/>
          </a:xfrm>
          <a:prstGeom prst="rect">
            <a:avLst/>
          </a:prstGeom>
          <a:noFill/>
          <a:ln>
            <a:noFill/>
          </a:ln>
        </p:spPr>
        <p:txBody>
          <a:bodyPr spcFirstLastPara="1" wrap="square" lIns="0" tIns="0" rIns="0" bIns="0" anchor="t" anchorCtr="0">
            <a:noAutofit/>
          </a:bodyPr>
          <a:lstStyle>
            <a:lvl1pPr marR="0" lvl="0" algn="ctr" rtl="0">
              <a:lnSpc>
                <a:spcPct val="90000"/>
              </a:lnSpc>
              <a:spcBef>
                <a:spcPts val="1000"/>
              </a:spcBef>
              <a:spcAft>
                <a:spcPts val="0"/>
              </a:spcAft>
              <a:buClr>
                <a:schemeClr val="dk1"/>
              </a:buClr>
              <a:buSzPts val="1600"/>
              <a:buFont typeface="Verdana"/>
              <a:buNone/>
              <a:defRPr sz="1600" b="0" i="0" u="none" strike="noStrike" cap="none">
                <a:solidFill>
                  <a:schemeClr val="dk1"/>
                </a:solidFill>
                <a:latin typeface="Verdana"/>
                <a:ea typeface="Verdana"/>
                <a:cs typeface="Verdana"/>
                <a:sym typeface="Verdana"/>
              </a:defRPr>
            </a:lvl1pPr>
            <a:lvl2pPr marR="0" lvl="1"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2pPr>
            <a:lvl3pPr marR="0" lvl="2"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3pPr>
            <a:lvl4pPr marR="0" lvl="3"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4pPr>
            <a:lvl5pPr marR="0" lvl="4"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9pPr>
          </a:lstStyle>
          <a:p>
            <a:endParaRPr/>
          </a:p>
        </p:txBody>
      </p:sp>
      <p:sp>
        <p:nvSpPr>
          <p:cNvPr id="48" name="Google Shape;48;p30"/>
          <p:cNvSpPr>
            <a:spLocks noGrp="1"/>
          </p:cNvSpPr>
          <p:nvPr>
            <p:ph type="pic" idx="5"/>
          </p:nvPr>
        </p:nvSpPr>
        <p:spPr>
          <a:xfrm>
            <a:off x="2578687" y="4298029"/>
            <a:ext cx="1223963" cy="1223963"/>
          </a:xfrm>
          <a:prstGeom prst="rect">
            <a:avLst/>
          </a:prstGeom>
          <a:noFill/>
          <a:ln>
            <a:noFill/>
          </a:ln>
        </p:spPr>
        <p:txBody>
          <a:bodyPr spcFirstLastPara="1" wrap="square" lIns="0" tIns="0" rIns="0" bIns="0" anchor="t" anchorCtr="0">
            <a:noAutofit/>
          </a:bodyPr>
          <a:lstStyle>
            <a:lvl1pPr marR="0" lvl="0" algn="ctr" rtl="0">
              <a:lnSpc>
                <a:spcPct val="90000"/>
              </a:lnSpc>
              <a:spcBef>
                <a:spcPts val="1000"/>
              </a:spcBef>
              <a:spcAft>
                <a:spcPts val="0"/>
              </a:spcAft>
              <a:buClr>
                <a:schemeClr val="dk1"/>
              </a:buClr>
              <a:buSzPts val="1600"/>
              <a:buFont typeface="Verdana"/>
              <a:buNone/>
              <a:defRPr sz="1600" b="0" i="0" u="none" strike="noStrike" cap="none">
                <a:solidFill>
                  <a:schemeClr val="dk1"/>
                </a:solidFill>
                <a:latin typeface="Verdana"/>
                <a:ea typeface="Verdana"/>
                <a:cs typeface="Verdana"/>
                <a:sym typeface="Verdana"/>
              </a:defRPr>
            </a:lvl1pPr>
            <a:lvl2pPr marR="0" lvl="1"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2pPr>
            <a:lvl3pPr marR="0" lvl="2"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3pPr>
            <a:lvl4pPr marR="0" lvl="3"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4pPr>
            <a:lvl5pPr marR="0" lvl="4"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9pPr>
          </a:lstStyle>
          <a:p>
            <a:endParaRPr/>
          </a:p>
        </p:txBody>
      </p:sp>
      <p:sp>
        <p:nvSpPr>
          <p:cNvPr id="49" name="Google Shape;49;p30"/>
          <p:cNvSpPr txBox="1">
            <a:spLocks noGrp="1"/>
          </p:cNvSpPr>
          <p:nvPr>
            <p:ph type="title"/>
          </p:nvPr>
        </p:nvSpPr>
        <p:spPr>
          <a:xfrm>
            <a:off x="1206163" y="1278138"/>
            <a:ext cx="9792394" cy="1476752"/>
          </a:xfrm>
          <a:prstGeom prst="rect">
            <a:avLst/>
          </a:prstGeom>
          <a:noFill/>
          <a:ln>
            <a:noFill/>
          </a:ln>
        </p:spPr>
        <p:txBody>
          <a:bodyPr spcFirstLastPara="1" wrap="square" lIns="0" tIns="0" rIns="0" bIns="0" anchor="b" anchorCtr="0">
            <a:no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3428521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2 Indholdsbokse">
  <p:cSld name="2 Indholdsbokse">
    <p:spTree>
      <p:nvGrpSpPr>
        <p:cNvPr id="1" name="Shape 50"/>
        <p:cNvGrpSpPr/>
        <p:nvPr/>
      </p:nvGrpSpPr>
      <p:grpSpPr>
        <a:xfrm>
          <a:off x="0" y="0"/>
          <a:ext cx="0" cy="0"/>
          <a:chOff x="0" y="0"/>
          <a:chExt cx="0" cy="0"/>
        </a:xfrm>
      </p:grpSpPr>
      <p:sp>
        <p:nvSpPr>
          <p:cNvPr id="51" name="Google Shape;51;p31"/>
          <p:cNvSpPr/>
          <p:nvPr/>
        </p:nvSpPr>
        <p:spPr>
          <a:xfrm>
            <a:off x="0" y="1088740"/>
            <a:ext cx="12192000" cy="576926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52" name="Google Shape;52;p31"/>
          <p:cNvSpPr txBox="1">
            <a:spLocks noGrp="1"/>
          </p:cNvSpPr>
          <p:nvPr>
            <p:ph type="body" idx="1"/>
          </p:nvPr>
        </p:nvSpPr>
        <p:spPr>
          <a:xfrm>
            <a:off x="1199456" y="2924175"/>
            <a:ext cx="4751834" cy="3432175"/>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31"/>
          <p:cNvSpPr txBox="1">
            <a:spLocks noGrp="1"/>
          </p:cNvSpPr>
          <p:nvPr>
            <p:ph type="dt" idx="10"/>
          </p:nvPr>
        </p:nvSpPr>
        <p:spPr>
          <a:xfrm>
            <a:off x="8249323" y="861133"/>
            <a:ext cx="2743200" cy="227607"/>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31"/>
          <p:cNvSpPr txBox="1">
            <a:spLocks noGrp="1"/>
          </p:cNvSpPr>
          <p:nvPr>
            <p:ph type="ftr" idx="11"/>
          </p:nvPr>
        </p:nvSpPr>
        <p:spPr>
          <a:xfrm>
            <a:off x="6306854" y="6356350"/>
            <a:ext cx="4114800" cy="365125"/>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31"/>
          <p:cNvSpPr txBox="1">
            <a:spLocks noGrp="1"/>
          </p:cNvSpPr>
          <p:nvPr>
            <p:ph type="sldNum" idx="12"/>
          </p:nvPr>
        </p:nvSpPr>
        <p:spPr>
          <a:xfrm>
            <a:off x="10524491" y="6356350"/>
            <a:ext cx="468031"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b="0" i="0" u="none" strike="noStrike" cap="none">
                <a:solidFill>
                  <a:schemeClr val="dk2"/>
                </a:solidFill>
                <a:latin typeface="Verdana"/>
                <a:ea typeface="Verdana"/>
                <a:cs typeface="Verdana"/>
                <a:sym typeface="Verdana"/>
              </a:defRPr>
            </a:lvl1pPr>
            <a:lvl2pPr marL="0" lvl="1" indent="0" algn="r">
              <a:spcBef>
                <a:spcPts val="0"/>
              </a:spcBef>
              <a:buNone/>
              <a:defRPr sz="1200" b="0" i="0" u="none" strike="noStrike" cap="none">
                <a:solidFill>
                  <a:schemeClr val="dk2"/>
                </a:solidFill>
                <a:latin typeface="Verdana"/>
                <a:ea typeface="Verdana"/>
                <a:cs typeface="Verdana"/>
                <a:sym typeface="Verdana"/>
              </a:defRPr>
            </a:lvl2pPr>
            <a:lvl3pPr marL="0" lvl="2" indent="0" algn="r">
              <a:spcBef>
                <a:spcPts val="0"/>
              </a:spcBef>
              <a:buNone/>
              <a:defRPr sz="1200" b="0" i="0" u="none" strike="noStrike" cap="none">
                <a:solidFill>
                  <a:schemeClr val="dk2"/>
                </a:solidFill>
                <a:latin typeface="Verdana"/>
                <a:ea typeface="Verdana"/>
                <a:cs typeface="Verdana"/>
                <a:sym typeface="Verdana"/>
              </a:defRPr>
            </a:lvl3pPr>
            <a:lvl4pPr marL="0" lvl="3" indent="0" algn="r">
              <a:spcBef>
                <a:spcPts val="0"/>
              </a:spcBef>
              <a:buNone/>
              <a:defRPr sz="1200" b="0" i="0" u="none" strike="noStrike" cap="none">
                <a:solidFill>
                  <a:schemeClr val="dk2"/>
                </a:solidFill>
                <a:latin typeface="Verdana"/>
                <a:ea typeface="Verdana"/>
                <a:cs typeface="Verdana"/>
                <a:sym typeface="Verdana"/>
              </a:defRPr>
            </a:lvl4pPr>
            <a:lvl5pPr marL="0" lvl="4" indent="0" algn="r">
              <a:spcBef>
                <a:spcPts val="0"/>
              </a:spcBef>
              <a:buNone/>
              <a:defRPr sz="1200" b="0" i="0" u="none" strike="noStrike" cap="none">
                <a:solidFill>
                  <a:schemeClr val="dk2"/>
                </a:solidFill>
                <a:latin typeface="Verdana"/>
                <a:ea typeface="Verdana"/>
                <a:cs typeface="Verdana"/>
                <a:sym typeface="Verdana"/>
              </a:defRPr>
            </a:lvl5pPr>
            <a:lvl6pPr marL="0" lvl="5" indent="0" algn="r">
              <a:spcBef>
                <a:spcPts val="0"/>
              </a:spcBef>
              <a:buNone/>
              <a:defRPr sz="1200" b="0" i="0" u="none" strike="noStrike" cap="none">
                <a:solidFill>
                  <a:schemeClr val="dk2"/>
                </a:solidFill>
                <a:latin typeface="Verdana"/>
                <a:ea typeface="Verdana"/>
                <a:cs typeface="Verdana"/>
                <a:sym typeface="Verdana"/>
              </a:defRPr>
            </a:lvl6pPr>
            <a:lvl7pPr marL="0" lvl="6" indent="0" algn="r">
              <a:spcBef>
                <a:spcPts val="0"/>
              </a:spcBef>
              <a:buNone/>
              <a:defRPr sz="1200" b="0" i="0" u="none" strike="noStrike" cap="none">
                <a:solidFill>
                  <a:schemeClr val="dk2"/>
                </a:solidFill>
                <a:latin typeface="Verdana"/>
                <a:ea typeface="Verdana"/>
                <a:cs typeface="Verdana"/>
                <a:sym typeface="Verdana"/>
              </a:defRPr>
            </a:lvl7pPr>
            <a:lvl8pPr marL="0" lvl="7" indent="0" algn="r">
              <a:spcBef>
                <a:spcPts val="0"/>
              </a:spcBef>
              <a:buNone/>
              <a:defRPr sz="1200" b="0" i="0" u="none" strike="noStrike" cap="none">
                <a:solidFill>
                  <a:schemeClr val="dk2"/>
                </a:solidFill>
                <a:latin typeface="Verdana"/>
                <a:ea typeface="Verdana"/>
                <a:cs typeface="Verdana"/>
                <a:sym typeface="Verdana"/>
              </a:defRPr>
            </a:lvl8pPr>
            <a:lvl9pPr marL="0" lvl="8" indent="0" algn="r">
              <a:spcBef>
                <a:spcPts val="0"/>
              </a:spcBef>
              <a:buNone/>
              <a:defRPr sz="1200" b="0" i="0" u="none" strike="noStrike" cap="none">
                <a:solidFill>
                  <a:schemeClr val="dk2"/>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da-DK"/>
              <a:t>‹nr.›</a:t>
            </a:fld>
            <a:endParaRPr/>
          </a:p>
        </p:txBody>
      </p:sp>
      <p:sp>
        <p:nvSpPr>
          <p:cNvPr id="56" name="Google Shape;56;p31"/>
          <p:cNvSpPr/>
          <p:nvPr/>
        </p:nvSpPr>
        <p:spPr>
          <a:xfrm>
            <a:off x="1188000" y="6750000"/>
            <a:ext cx="2628292" cy="1080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57" name="Google Shape;57;p31"/>
          <p:cNvSpPr txBox="1">
            <a:spLocks noGrp="1"/>
          </p:cNvSpPr>
          <p:nvPr>
            <p:ph type="body" idx="2"/>
          </p:nvPr>
        </p:nvSpPr>
        <p:spPr>
          <a:xfrm>
            <a:off x="6240016" y="2924175"/>
            <a:ext cx="4751834" cy="3432175"/>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8" name="Google Shape;58;p31"/>
          <p:cNvSpPr txBox="1">
            <a:spLocks noGrp="1"/>
          </p:cNvSpPr>
          <p:nvPr>
            <p:ph type="title"/>
          </p:nvPr>
        </p:nvSpPr>
        <p:spPr>
          <a:xfrm>
            <a:off x="1206163" y="1278138"/>
            <a:ext cx="9792394" cy="1476752"/>
          </a:xfrm>
          <a:prstGeom prst="rect">
            <a:avLst/>
          </a:prstGeom>
          <a:noFill/>
          <a:ln>
            <a:noFill/>
          </a:ln>
        </p:spPr>
        <p:txBody>
          <a:bodyPr spcFirstLastPara="1" wrap="square" lIns="0" tIns="0" rIns="0" bIns="0" anchor="b" anchorCtr="0">
            <a:no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3140814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illede bag lag">
  <p:cSld name="Billede bag lag">
    <p:spTree>
      <p:nvGrpSpPr>
        <p:cNvPr id="1" name="Shape 59"/>
        <p:cNvGrpSpPr/>
        <p:nvPr/>
      </p:nvGrpSpPr>
      <p:grpSpPr>
        <a:xfrm>
          <a:off x="0" y="0"/>
          <a:ext cx="0" cy="0"/>
          <a:chOff x="0" y="0"/>
          <a:chExt cx="0" cy="0"/>
        </a:xfrm>
      </p:grpSpPr>
      <p:sp>
        <p:nvSpPr>
          <p:cNvPr id="60" name="Google Shape;60;p32"/>
          <p:cNvSpPr>
            <a:spLocks noGrp="1"/>
          </p:cNvSpPr>
          <p:nvPr>
            <p:ph type="pic" idx="2"/>
          </p:nvPr>
        </p:nvSpPr>
        <p:spPr>
          <a:xfrm>
            <a:off x="0" y="1098000"/>
            <a:ext cx="12192000" cy="5760000"/>
          </a:xfrm>
          <a:prstGeom prst="rect">
            <a:avLst/>
          </a:prstGeom>
          <a:solidFill>
            <a:schemeClr val="lt2"/>
          </a:solidFill>
          <a:ln>
            <a:noFill/>
          </a:ln>
        </p:spPr>
        <p:txBody>
          <a:bodyPr spcFirstLastPara="1" wrap="square" lIns="0" tIns="0" rIns="0" bIns="0" anchor="t" anchorCtr="0">
            <a:noAutofit/>
          </a:bodyPr>
          <a:lstStyle>
            <a:lvl1pPr marR="0" lvl="0" algn="ctr" rtl="0">
              <a:lnSpc>
                <a:spcPct val="90000"/>
              </a:lnSpc>
              <a:spcBef>
                <a:spcPts val="1000"/>
              </a:spcBef>
              <a:spcAft>
                <a:spcPts val="0"/>
              </a:spcAft>
              <a:buClr>
                <a:schemeClr val="lt1"/>
              </a:buClr>
              <a:buSzPts val="1600"/>
              <a:buFont typeface="Verdana"/>
              <a:buNone/>
              <a:defRPr sz="1600" b="0" i="0" u="none" strike="noStrike" cap="none">
                <a:solidFill>
                  <a:schemeClr val="lt1"/>
                </a:solidFill>
                <a:latin typeface="Verdana"/>
                <a:ea typeface="Verdana"/>
                <a:cs typeface="Verdana"/>
                <a:sym typeface="Verdana"/>
              </a:defRPr>
            </a:lvl1pPr>
            <a:lvl2pPr marR="0" lvl="1"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2pPr>
            <a:lvl3pPr marR="0" lvl="2"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3pPr>
            <a:lvl4pPr marR="0" lvl="3"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4pPr>
            <a:lvl5pPr marR="0" lvl="4"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9pPr>
          </a:lstStyle>
          <a:p>
            <a:endParaRPr/>
          </a:p>
        </p:txBody>
      </p:sp>
      <p:sp>
        <p:nvSpPr>
          <p:cNvPr id="61" name="Google Shape;61;p32"/>
          <p:cNvSpPr txBox="1">
            <a:spLocks noGrp="1"/>
          </p:cNvSpPr>
          <p:nvPr>
            <p:ph type="body" idx="1"/>
          </p:nvPr>
        </p:nvSpPr>
        <p:spPr>
          <a:xfrm>
            <a:off x="1199456" y="2024063"/>
            <a:ext cx="9791700" cy="4032000"/>
          </a:xfrm>
          <a:prstGeom prst="rect">
            <a:avLst/>
          </a:prstGeom>
          <a:solidFill>
            <a:srgbClr val="68D2DF">
              <a:alpha val="89803"/>
            </a:srgbClr>
          </a:solid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5"/>
              </a:buClr>
              <a:buSzPts val="100"/>
              <a:buNone/>
              <a:defRPr sz="100">
                <a:solidFill>
                  <a:schemeClr val="accent5"/>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32"/>
          <p:cNvSpPr/>
          <p:nvPr/>
        </p:nvSpPr>
        <p:spPr>
          <a:xfrm>
            <a:off x="1199456" y="6750000"/>
            <a:ext cx="2628292" cy="1080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63" name="Google Shape;63;p32"/>
          <p:cNvSpPr txBox="1">
            <a:spLocks noGrp="1"/>
          </p:cNvSpPr>
          <p:nvPr>
            <p:ph type="dt" idx="10"/>
          </p:nvPr>
        </p:nvSpPr>
        <p:spPr>
          <a:xfrm>
            <a:off x="8249323" y="861133"/>
            <a:ext cx="2743200" cy="227607"/>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32"/>
          <p:cNvSpPr txBox="1">
            <a:spLocks noGrp="1"/>
          </p:cNvSpPr>
          <p:nvPr>
            <p:ph type="ftr" idx="11"/>
          </p:nvPr>
        </p:nvSpPr>
        <p:spPr>
          <a:xfrm>
            <a:off x="6306854" y="6356350"/>
            <a:ext cx="4114800" cy="365125"/>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32"/>
          <p:cNvSpPr txBox="1">
            <a:spLocks noGrp="1"/>
          </p:cNvSpPr>
          <p:nvPr>
            <p:ph type="sldNum" idx="12"/>
          </p:nvPr>
        </p:nvSpPr>
        <p:spPr>
          <a:xfrm>
            <a:off x="10524491" y="6356350"/>
            <a:ext cx="468031"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b="0" i="0" u="none" strike="noStrike" cap="none">
                <a:solidFill>
                  <a:schemeClr val="lt1"/>
                </a:solidFill>
                <a:latin typeface="Verdana"/>
                <a:ea typeface="Verdana"/>
                <a:cs typeface="Verdana"/>
                <a:sym typeface="Verdana"/>
              </a:defRPr>
            </a:lvl1pPr>
            <a:lvl2pPr marL="0" lvl="1" indent="0" algn="r">
              <a:spcBef>
                <a:spcPts val="0"/>
              </a:spcBef>
              <a:buNone/>
              <a:defRPr sz="1200" b="0" i="0" u="none" strike="noStrike" cap="none">
                <a:solidFill>
                  <a:schemeClr val="lt1"/>
                </a:solidFill>
                <a:latin typeface="Verdana"/>
                <a:ea typeface="Verdana"/>
                <a:cs typeface="Verdana"/>
                <a:sym typeface="Verdana"/>
              </a:defRPr>
            </a:lvl2pPr>
            <a:lvl3pPr marL="0" lvl="2" indent="0" algn="r">
              <a:spcBef>
                <a:spcPts val="0"/>
              </a:spcBef>
              <a:buNone/>
              <a:defRPr sz="1200" b="0" i="0" u="none" strike="noStrike" cap="none">
                <a:solidFill>
                  <a:schemeClr val="lt1"/>
                </a:solidFill>
                <a:latin typeface="Verdana"/>
                <a:ea typeface="Verdana"/>
                <a:cs typeface="Verdana"/>
                <a:sym typeface="Verdana"/>
              </a:defRPr>
            </a:lvl3pPr>
            <a:lvl4pPr marL="0" lvl="3" indent="0" algn="r">
              <a:spcBef>
                <a:spcPts val="0"/>
              </a:spcBef>
              <a:buNone/>
              <a:defRPr sz="1200" b="0" i="0" u="none" strike="noStrike" cap="none">
                <a:solidFill>
                  <a:schemeClr val="lt1"/>
                </a:solidFill>
                <a:latin typeface="Verdana"/>
                <a:ea typeface="Verdana"/>
                <a:cs typeface="Verdana"/>
                <a:sym typeface="Verdana"/>
              </a:defRPr>
            </a:lvl4pPr>
            <a:lvl5pPr marL="0" lvl="4" indent="0" algn="r">
              <a:spcBef>
                <a:spcPts val="0"/>
              </a:spcBef>
              <a:buNone/>
              <a:defRPr sz="1200" b="0" i="0" u="none" strike="noStrike" cap="none">
                <a:solidFill>
                  <a:schemeClr val="lt1"/>
                </a:solidFill>
                <a:latin typeface="Verdana"/>
                <a:ea typeface="Verdana"/>
                <a:cs typeface="Verdana"/>
                <a:sym typeface="Verdana"/>
              </a:defRPr>
            </a:lvl5pPr>
            <a:lvl6pPr marL="0" lvl="5" indent="0" algn="r">
              <a:spcBef>
                <a:spcPts val="0"/>
              </a:spcBef>
              <a:buNone/>
              <a:defRPr sz="1200" b="0" i="0" u="none" strike="noStrike" cap="none">
                <a:solidFill>
                  <a:schemeClr val="lt1"/>
                </a:solidFill>
                <a:latin typeface="Verdana"/>
                <a:ea typeface="Verdana"/>
                <a:cs typeface="Verdana"/>
                <a:sym typeface="Verdana"/>
              </a:defRPr>
            </a:lvl6pPr>
            <a:lvl7pPr marL="0" lvl="6" indent="0" algn="r">
              <a:spcBef>
                <a:spcPts val="0"/>
              </a:spcBef>
              <a:buNone/>
              <a:defRPr sz="1200" b="0" i="0" u="none" strike="noStrike" cap="none">
                <a:solidFill>
                  <a:schemeClr val="lt1"/>
                </a:solidFill>
                <a:latin typeface="Verdana"/>
                <a:ea typeface="Verdana"/>
                <a:cs typeface="Verdana"/>
                <a:sym typeface="Verdana"/>
              </a:defRPr>
            </a:lvl7pPr>
            <a:lvl8pPr marL="0" lvl="7" indent="0" algn="r">
              <a:spcBef>
                <a:spcPts val="0"/>
              </a:spcBef>
              <a:buNone/>
              <a:defRPr sz="1200" b="0" i="0" u="none" strike="noStrike" cap="none">
                <a:solidFill>
                  <a:schemeClr val="lt1"/>
                </a:solidFill>
                <a:latin typeface="Verdana"/>
                <a:ea typeface="Verdana"/>
                <a:cs typeface="Verdana"/>
                <a:sym typeface="Verdana"/>
              </a:defRPr>
            </a:lvl8pPr>
            <a:lvl9pPr marL="0" lvl="8" indent="0" algn="r">
              <a:spcBef>
                <a:spcPts val="0"/>
              </a:spcBef>
              <a:buNone/>
              <a:defRPr sz="1200" b="0" i="0" u="none" strike="noStrike" cap="none">
                <a:solidFill>
                  <a:schemeClr val="lt1"/>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da-DK"/>
              <a:t>‹nr.›</a:t>
            </a:fld>
            <a:endParaRPr/>
          </a:p>
        </p:txBody>
      </p:sp>
      <p:sp>
        <p:nvSpPr>
          <p:cNvPr id="66" name="Google Shape;66;p32"/>
          <p:cNvSpPr txBox="1">
            <a:spLocks noGrp="1"/>
          </p:cNvSpPr>
          <p:nvPr>
            <p:ph type="body" idx="3"/>
          </p:nvPr>
        </p:nvSpPr>
        <p:spPr>
          <a:xfrm>
            <a:off x="2243572" y="2924175"/>
            <a:ext cx="7704856" cy="2269021"/>
          </a:xfrm>
          <a:prstGeom prst="rect">
            <a:avLst/>
          </a:prstGeom>
          <a:noFill/>
          <a:ln>
            <a:noFill/>
          </a:ln>
        </p:spPr>
        <p:txBody>
          <a:bodyPr spcFirstLastPara="1" wrap="square" lIns="0" tIns="0" rIns="0" bIns="0" anchor="t" anchorCtr="0">
            <a:noAutofit/>
          </a:bodyPr>
          <a:lstStyle>
            <a:lvl1pPr marL="457200" lvl="0" indent="-228600" algn="just">
              <a:lnSpc>
                <a:spcPct val="90000"/>
              </a:lnSpc>
              <a:spcBef>
                <a:spcPts val="1000"/>
              </a:spcBef>
              <a:spcAft>
                <a:spcPts val="0"/>
              </a:spcAft>
              <a:buClr>
                <a:schemeClr val="lt1"/>
              </a:buClr>
              <a:buSzPts val="1600"/>
              <a:buNone/>
              <a:defRPr>
                <a:solidFill>
                  <a:schemeClr val="lt1"/>
                </a:solidFill>
              </a:defRPr>
            </a:lvl1pPr>
            <a:lvl2pPr marL="914400" lvl="1" indent="-228600" algn="just">
              <a:lnSpc>
                <a:spcPct val="90000"/>
              </a:lnSpc>
              <a:spcBef>
                <a:spcPts val="500"/>
              </a:spcBef>
              <a:spcAft>
                <a:spcPts val="0"/>
              </a:spcAft>
              <a:buClr>
                <a:schemeClr val="lt1"/>
              </a:buClr>
              <a:buSzPts val="1600"/>
              <a:buNone/>
              <a:defRPr>
                <a:solidFill>
                  <a:schemeClr val="lt1"/>
                </a:solidFill>
              </a:defRPr>
            </a:lvl2pPr>
            <a:lvl3pPr marL="1371600" lvl="2" indent="-228600" algn="just">
              <a:lnSpc>
                <a:spcPct val="90000"/>
              </a:lnSpc>
              <a:spcBef>
                <a:spcPts val="500"/>
              </a:spcBef>
              <a:spcAft>
                <a:spcPts val="0"/>
              </a:spcAft>
              <a:buClr>
                <a:schemeClr val="lt1"/>
              </a:buClr>
              <a:buSzPts val="1600"/>
              <a:buNone/>
              <a:defRPr>
                <a:solidFill>
                  <a:schemeClr val="lt1"/>
                </a:solidFill>
              </a:defRPr>
            </a:lvl3pPr>
            <a:lvl4pPr marL="1828800" lvl="3" indent="-228600" algn="just">
              <a:lnSpc>
                <a:spcPct val="90000"/>
              </a:lnSpc>
              <a:spcBef>
                <a:spcPts val="500"/>
              </a:spcBef>
              <a:spcAft>
                <a:spcPts val="0"/>
              </a:spcAft>
              <a:buClr>
                <a:schemeClr val="lt1"/>
              </a:buClr>
              <a:buSzPts val="1600"/>
              <a:buNone/>
              <a:defRPr>
                <a:solidFill>
                  <a:schemeClr val="lt1"/>
                </a:solidFill>
              </a:defRPr>
            </a:lvl4pPr>
            <a:lvl5pPr marL="2286000" lvl="4" indent="-228600" algn="just">
              <a:lnSpc>
                <a:spcPct val="90000"/>
              </a:lnSpc>
              <a:spcBef>
                <a:spcPts val="500"/>
              </a:spcBef>
              <a:spcAft>
                <a:spcPts val="0"/>
              </a:spcAft>
              <a:buClr>
                <a:schemeClr val="lt1"/>
              </a:buClr>
              <a:buSzPts val="1600"/>
              <a:buNone/>
              <a:defRPr>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32"/>
          <p:cNvSpPr txBox="1">
            <a:spLocks noGrp="1"/>
          </p:cNvSpPr>
          <p:nvPr>
            <p:ph type="body" idx="4"/>
          </p:nvPr>
        </p:nvSpPr>
        <p:spPr>
          <a:xfrm>
            <a:off x="1188000" y="6750000"/>
            <a:ext cx="2628000" cy="108000"/>
          </a:xfrm>
          <a:prstGeom prst="rect">
            <a:avLst/>
          </a:prstGeom>
          <a:solidFill>
            <a:schemeClr val="accent2">
              <a:alpha val="89803"/>
            </a:schemeClr>
          </a:solid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2"/>
              </a:buClr>
              <a:buSzPts val="100"/>
              <a:buNone/>
              <a:defRPr sz="100">
                <a:solidFill>
                  <a:schemeClr val="accent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3188456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Kun titel" type="titleOnly">
  <p:cSld name="Kun titel">
    <p:spTree>
      <p:nvGrpSpPr>
        <p:cNvPr id="1" name="Shape 68"/>
        <p:cNvGrpSpPr/>
        <p:nvPr/>
      </p:nvGrpSpPr>
      <p:grpSpPr>
        <a:xfrm>
          <a:off x="0" y="0"/>
          <a:ext cx="0" cy="0"/>
          <a:chOff x="0" y="0"/>
          <a:chExt cx="0" cy="0"/>
        </a:xfrm>
      </p:grpSpPr>
      <p:sp>
        <p:nvSpPr>
          <p:cNvPr id="69" name="Google Shape;69;p33"/>
          <p:cNvSpPr/>
          <p:nvPr/>
        </p:nvSpPr>
        <p:spPr>
          <a:xfrm>
            <a:off x="0" y="1088740"/>
            <a:ext cx="12192000" cy="576926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70" name="Google Shape;70;p33"/>
          <p:cNvSpPr/>
          <p:nvPr/>
        </p:nvSpPr>
        <p:spPr>
          <a:xfrm>
            <a:off x="1199456" y="6750000"/>
            <a:ext cx="2628292" cy="1080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71" name="Google Shape;71;p33"/>
          <p:cNvSpPr txBox="1">
            <a:spLocks noGrp="1"/>
          </p:cNvSpPr>
          <p:nvPr>
            <p:ph type="title"/>
          </p:nvPr>
        </p:nvSpPr>
        <p:spPr>
          <a:xfrm>
            <a:off x="1206163" y="1278138"/>
            <a:ext cx="9792394" cy="1476752"/>
          </a:xfrm>
          <a:prstGeom prst="rect">
            <a:avLst/>
          </a:prstGeom>
          <a:noFill/>
          <a:ln>
            <a:noFill/>
          </a:ln>
        </p:spPr>
        <p:txBody>
          <a:bodyPr spcFirstLastPara="1" wrap="square" lIns="0" tIns="0" rIns="0" bIns="0" anchor="b" anchorCtr="0">
            <a:noAutofit/>
          </a:bodyPr>
          <a:lstStyle>
            <a:lvl1pPr lvl="0" algn="l">
              <a:lnSpc>
                <a:spcPct val="85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33"/>
          <p:cNvSpPr txBox="1">
            <a:spLocks noGrp="1"/>
          </p:cNvSpPr>
          <p:nvPr>
            <p:ph type="dt" idx="10"/>
          </p:nvPr>
        </p:nvSpPr>
        <p:spPr>
          <a:xfrm>
            <a:off x="8249323" y="861133"/>
            <a:ext cx="2743200" cy="227607"/>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33"/>
          <p:cNvSpPr txBox="1">
            <a:spLocks noGrp="1"/>
          </p:cNvSpPr>
          <p:nvPr>
            <p:ph type="ftr" idx="11"/>
          </p:nvPr>
        </p:nvSpPr>
        <p:spPr>
          <a:xfrm>
            <a:off x="6306854" y="6356350"/>
            <a:ext cx="4114800" cy="365125"/>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33"/>
          <p:cNvSpPr txBox="1">
            <a:spLocks noGrp="1"/>
          </p:cNvSpPr>
          <p:nvPr>
            <p:ph type="sldNum" idx="12"/>
          </p:nvPr>
        </p:nvSpPr>
        <p:spPr>
          <a:xfrm>
            <a:off x="10524491" y="6356350"/>
            <a:ext cx="468031"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b="0" i="0" u="none" strike="noStrike" cap="none">
                <a:solidFill>
                  <a:schemeClr val="dk2"/>
                </a:solidFill>
                <a:latin typeface="Verdana"/>
                <a:ea typeface="Verdana"/>
                <a:cs typeface="Verdana"/>
                <a:sym typeface="Verdana"/>
              </a:defRPr>
            </a:lvl1pPr>
            <a:lvl2pPr marL="0" lvl="1" indent="0" algn="r">
              <a:spcBef>
                <a:spcPts val="0"/>
              </a:spcBef>
              <a:buNone/>
              <a:defRPr sz="1200" b="0" i="0" u="none" strike="noStrike" cap="none">
                <a:solidFill>
                  <a:schemeClr val="dk2"/>
                </a:solidFill>
                <a:latin typeface="Verdana"/>
                <a:ea typeface="Verdana"/>
                <a:cs typeface="Verdana"/>
                <a:sym typeface="Verdana"/>
              </a:defRPr>
            </a:lvl2pPr>
            <a:lvl3pPr marL="0" lvl="2" indent="0" algn="r">
              <a:spcBef>
                <a:spcPts val="0"/>
              </a:spcBef>
              <a:buNone/>
              <a:defRPr sz="1200" b="0" i="0" u="none" strike="noStrike" cap="none">
                <a:solidFill>
                  <a:schemeClr val="dk2"/>
                </a:solidFill>
                <a:latin typeface="Verdana"/>
                <a:ea typeface="Verdana"/>
                <a:cs typeface="Verdana"/>
                <a:sym typeface="Verdana"/>
              </a:defRPr>
            </a:lvl3pPr>
            <a:lvl4pPr marL="0" lvl="3" indent="0" algn="r">
              <a:spcBef>
                <a:spcPts val="0"/>
              </a:spcBef>
              <a:buNone/>
              <a:defRPr sz="1200" b="0" i="0" u="none" strike="noStrike" cap="none">
                <a:solidFill>
                  <a:schemeClr val="dk2"/>
                </a:solidFill>
                <a:latin typeface="Verdana"/>
                <a:ea typeface="Verdana"/>
                <a:cs typeface="Verdana"/>
                <a:sym typeface="Verdana"/>
              </a:defRPr>
            </a:lvl4pPr>
            <a:lvl5pPr marL="0" lvl="4" indent="0" algn="r">
              <a:spcBef>
                <a:spcPts val="0"/>
              </a:spcBef>
              <a:buNone/>
              <a:defRPr sz="1200" b="0" i="0" u="none" strike="noStrike" cap="none">
                <a:solidFill>
                  <a:schemeClr val="dk2"/>
                </a:solidFill>
                <a:latin typeface="Verdana"/>
                <a:ea typeface="Verdana"/>
                <a:cs typeface="Verdana"/>
                <a:sym typeface="Verdana"/>
              </a:defRPr>
            </a:lvl5pPr>
            <a:lvl6pPr marL="0" lvl="5" indent="0" algn="r">
              <a:spcBef>
                <a:spcPts val="0"/>
              </a:spcBef>
              <a:buNone/>
              <a:defRPr sz="1200" b="0" i="0" u="none" strike="noStrike" cap="none">
                <a:solidFill>
                  <a:schemeClr val="dk2"/>
                </a:solidFill>
                <a:latin typeface="Verdana"/>
                <a:ea typeface="Verdana"/>
                <a:cs typeface="Verdana"/>
                <a:sym typeface="Verdana"/>
              </a:defRPr>
            </a:lvl6pPr>
            <a:lvl7pPr marL="0" lvl="6" indent="0" algn="r">
              <a:spcBef>
                <a:spcPts val="0"/>
              </a:spcBef>
              <a:buNone/>
              <a:defRPr sz="1200" b="0" i="0" u="none" strike="noStrike" cap="none">
                <a:solidFill>
                  <a:schemeClr val="dk2"/>
                </a:solidFill>
                <a:latin typeface="Verdana"/>
                <a:ea typeface="Verdana"/>
                <a:cs typeface="Verdana"/>
                <a:sym typeface="Verdana"/>
              </a:defRPr>
            </a:lvl7pPr>
            <a:lvl8pPr marL="0" lvl="7" indent="0" algn="r">
              <a:spcBef>
                <a:spcPts val="0"/>
              </a:spcBef>
              <a:buNone/>
              <a:defRPr sz="1200" b="0" i="0" u="none" strike="noStrike" cap="none">
                <a:solidFill>
                  <a:schemeClr val="dk2"/>
                </a:solidFill>
                <a:latin typeface="Verdana"/>
                <a:ea typeface="Verdana"/>
                <a:cs typeface="Verdana"/>
                <a:sym typeface="Verdana"/>
              </a:defRPr>
            </a:lvl8pPr>
            <a:lvl9pPr marL="0" lvl="8" indent="0" algn="r">
              <a:spcBef>
                <a:spcPts val="0"/>
              </a:spcBef>
              <a:buNone/>
              <a:defRPr sz="1200" b="0" i="0" u="none" strike="noStrike" cap="none">
                <a:solidFill>
                  <a:schemeClr val="dk2"/>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da-DK"/>
              <a:t>‹nr.›</a:t>
            </a:fld>
            <a:endParaRPr/>
          </a:p>
        </p:txBody>
      </p:sp>
    </p:spTree>
    <p:extLst>
      <p:ext uri="{BB962C8B-B14F-4D97-AF65-F5344CB8AC3E}">
        <p14:creationId xmlns:p14="http://schemas.microsoft.com/office/powerpoint/2010/main" val="35959451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om" type="blank">
  <p:cSld name="Tom">
    <p:spTree>
      <p:nvGrpSpPr>
        <p:cNvPr id="1" name="Shape 75"/>
        <p:cNvGrpSpPr/>
        <p:nvPr/>
      </p:nvGrpSpPr>
      <p:grpSpPr>
        <a:xfrm>
          <a:off x="0" y="0"/>
          <a:ext cx="0" cy="0"/>
          <a:chOff x="0" y="0"/>
          <a:chExt cx="0" cy="0"/>
        </a:xfrm>
      </p:grpSpPr>
      <p:sp>
        <p:nvSpPr>
          <p:cNvPr id="76" name="Google Shape;76;p34"/>
          <p:cNvSpPr/>
          <p:nvPr/>
        </p:nvSpPr>
        <p:spPr>
          <a:xfrm>
            <a:off x="0" y="1088740"/>
            <a:ext cx="12192000" cy="576926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77" name="Google Shape;77;p34"/>
          <p:cNvSpPr/>
          <p:nvPr/>
        </p:nvSpPr>
        <p:spPr>
          <a:xfrm>
            <a:off x="1199456" y="6750000"/>
            <a:ext cx="2628292" cy="1080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78" name="Google Shape;78;p34"/>
          <p:cNvSpPr txBox="1">
            <a:spLocks noGrp="1"/>
          </p:cNvSpPr>
          <p:nvPr>
            <p:ph type="dt" idx="10"/>
          </p:nvPr>
        </p:nvSpPr>
        <p:spPr>
          <a:xfrm>
            <a:off x="8249323" y="861133"/>
            <a:ext cx="2743200" cy="227607"/>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34"/>
          <p:cNvSpPr txBox="1">
            <a:spLocks noGrp="1"/>
          </p:cNvSpPr>
          <p:nvPr>
            <p:ph type="ftr" idx="11"/>
          </p:nvPr>
        </p:nvSpPr>
        <p:spPr>
          <a:xfrm>
            <a:off x="6306854" y="6356350"/>
            <a:ext cx="4114800" cy="365125"/>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34"/>
          <p:cNvSpPr txBox="1">
            <a:spLocks noGrp="1"/>
          </p:cNvSpPr>
          <p:nvPr>
            <p:ph type="sldNum" idx="12"/>
          </p:nvPr>
        </p:nvSpPr>
        <p:spPr>
          <a:xfrm>
            <a:off x="10524491" y="6356350"/>
            <a:ext cx="468031" cy="365125"/>
          </a:xfrm>
          <a:prstGeom prst="rect">
            <a:avLst/>
          </a:prstGeom>
          <a:noFill/>
          <a:ln>
            <a:noFill/>
          </a:ln>
        </p:spPr>
        <p:txBody>
          <a:bodyPr spcFirstLastPara="1" wrap="square" lIns="0" tIns="0" rIns="0" bIns="0" anchor="ctr" anchorCtr="0">
            <a:noAutofit/>
          </a:bodyPr>
          <a:lstStyle>
            <a:lvl1pPr marL="0" lvl="0" indent="0" algn="r">
              <a:spcBef>
                <a:spcPts val="0"/>
              </a:spcBef>
              <a:buNone/>
              <a:defRPr sz="1200" b="0" i="0" u="none" strike="noStrike" cap="none">
                <a:solidFill>
                  <a:schemeClr val="dk2"/>
                </a:solidFill>
                <a:latin typeface="Verdana"/>
                <a:ea typeface="Verdana"/>
                <a:cs typeface="Verdana"/>
                <a:sym typeface="Verdana"/>
              </a:defRPr>
            </a:lvl1pPr>
            <a:lvl2pPr marL="0" lvl="1" indent="0" algn="r">
              <a:spcBef>
                <a:spcPts val="0"/>
              </a:spcBef>
              <a:buNone/>
              <a:defRPr sz="1200" b="0" i="0" u="none" strike="noStrike" cap="none">
                <a:solidFill>
                  <a:schemeClr val="dk2"/>
                </a:solidFill>
                <a:latin typeface="Verdana"/>
                <a:ea typeface="Verdana"/>
                <a:cs typeface="Verdana"/>
                <a:sym typeface="Verdana"/>
              </a:defRPr>
            </a:lvl2pPr>
            <a:lvl3pPr marL="0" lvl="2" indent="0" algn="r">
              <a:spcBef>
                <a:spcPts val="0"/>
              </a:spcBef>
              <a:buNone/>
              <a:defRPr sz="1200" b="0" i="0" u="none" strike="noStrike" cap="none">
                <a:solidFill>
                  <a:schemeClr val="dk2"/>
                </a:solidFill>
                <a:latin typeface="Verdana"/>
                <a:ea typeface="Verdana"/>
                <a:cs typeface="Verdana"/>
                <a:sym typeface="Verdana"/>
              </a:defRPr>
            </a:lvl3pPr>
            <a:lvl4pPr marL="0" lvl="3" indent="0" algn="r">
              <a:spcBef>
                <a:spcPts val="0"/>
              </a:spcBef>
              <a:buNone/>
              <a:defRPr sz="1200" b="0" i="0" u="none" strike="noStrike" cap="none">
                <a:solidFill>
                  <a:schemeClr val="dk2"/>
                </a:solidFill>
                <a:latin typeface="Verdana"/>
                <a:ea typeface="Verdana"/>
                <a:cs typeface="Verdana"/>
                <a:sym typeface="Verdana"/>
              </a:defRPr>
            </a:lvl4pPr>
            <a:lvl5pPr marL="0" lvl="4" indent="0" algn="r">
              <a:spcBef>
                <a:spcPts val="0"/>
              </a:spcBef>
              <a:buNone/>
              <a:defRPr sz="1200" b="0" i="0" u="none" strike="noStrike" cap="none">
                <a:solidFill>
                  <a:schemeClr val="dk2"/>
                </a:solidFill>
                <a:latin typeface="Verdana"/>
                <a:ea typeface="Verdana"/>
                <a:cs typeface="Verdana"/>
                <a:sym typeface="Verdana"/>
              </a:defRPr>
            </a:lvl5pPr>
            <a:lvl6pPr marL="0" lvl="5" indent="0" algn="r">
              <a:spcBef>
                <a:spcPts val="0"/>
              </a:spcBef>
              <a:buNone/>
              <a:defRPr sz="1200" b="0" i="0" u="none" strike="noStrike" cap="none">
                <a:solidFill>
                  <a:schemeClr val="dk2"/>
                </a:solidFill>
                <a:latin typeface="Verdana"/>
                <a:ea typeface="Verdana"/>
                <a:cs typeface="Verdana"/>
                <a:sym typeface="Verdana"/>
              </a:defRPr>
            </a:lvl6pPr>
            <a:lvl7pPr marL="0" lvl="6" indent="0" algn="r">
              <a:spcBef>
                <a:spcPts val="0"/>
              </a:spcBef>
              <a:buNone/>
              <a:defRPr sz="1200" b="0" i="0" u="none" strike="noStrike" cap="none">
                <a:solidFill>
                  <a:schemeClr val="dk2"/>
                </a:solidFill>
                <a:latin typeface="Verdana"/>
                <a:ea typeface="Verdana"/>
                <a:cs typeface="Verdana"/>
                <a:sym typeface="Verdana"/>
              </a:defRPr>
            </a:lvl7pPr>
            <a:lvl8pPr marL="0" lvl="7" indent="0" algn="r">
              <a:spcBef>
                <a:spcPts val="0"/>
              </a:spcBef>
              <a:buNone/>
              <a:defRPr sz="1200" b="0" i="0" u="none" strike="noStrike" cap="none">
                <a:solidFill>
                  <a:schemeClr val="dk2"/>
                </a:solidFill>
                <a:latin typeface="Verdana"/>
                <a:ea typeface="Verdana"/>
                <a:cs typeface="Verdana"/>
                <a:sym typeface="Verdana"/>
              </a:defRPr>
            </a:lvl8pPr>
            <a:lvl9pPr marL="0" lvl="8" indent="0" algn="r">
              <a:spcBef>
                <a:spcPts val="0"/>
              </a:spcBef>
              <a:buNone/>
              <a:defRPr sz="1200" b="0" i="0" u="none" strike="noStrike" cap="none">
                <a:solidFill>
                  <a:schemeClr val="dk2"/>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da-DK"/>
              <a:t>‹nr.›</a:t>
            </a:fld>
            <a:endParaRPr/>
          </a:p>
        </p:txBody>
      </p:sp>
    </p:spTree>
    <p:extLst>
      <p:ext uri="{BB962C8B-B14F-4D97-AF65-F5344CB8AC3E}">
        <p14:creationId xmlns:p14="http://schemas.microsoft.com/office/powerpoint/2010/main" val="1811794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idx="1"/>
          </p:nvPr>
        </p:nvSpPr>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BD3A8B38-E122-4BE4-8443-31071B8F6FA7}" type="datetimeFigureOut">
              <a:rPr lang="da-DK" smtClean="0"/>
              <a:t>03-10-2025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7FF2F285-7211-44F1-BAA8-8154BC3BB54C}" type="slidenum">
              <a:rPr lang="da-DK" smtClean="0"/>
              <a:t>‹nr.›</a:t>
            </a:fld>
            <a:endParaRPr lang="da-DK"/>
          </a:p>
        </p:txBody>
      </p:sp>
    </p:spTree>
    <p:extLst>
      <p:ext uri="{BB962C8B-B14F-4D97-AF65-F5344CB8AC3E}">
        <p14:creationId xmlns:p14="http://schemas.microsoft.com/office/powerpoint/2010/main" val="491046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a:t>Klik for at redigere i master</a:t>
            </a:r>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Rediger typografien i masterens</a:t>
            </a:r>
          </a:p>
        </p:txBody>
      </p:sp>
      <p:sp>
        <p:nvSpPr>
          <p:cNvPr id="4" name="Pladsholder til dato 3"/>
          <p:cNvSpPr>
            <a:spLocks noGrp="1"/>
          </p:cNvSpPr>
          <p:nvPr>
            <p:ph type="dt" sz="half" idx="10"/>
          </p:nvPr>
        </p:nvSpPr>
        <p:spPr/>
        <p:txBody>
          <a:bodyPr/>
          <a:lstStyle/>
          <a:p>
            <a:fld id="{BD3A8B38-E122-4BE4-8443-31071B8F6FA7}" type="datetimeFigureOut">
              <a:rPr lang="da-DK" smtClean="0"/>
              <a:t>03-10-2025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7FF2F285-7211-44F1-BAA8-8154BC3BB54C}" type="slidenum">
              <a:rPr lang="da-DK" smtClean="0"/>
              <a:t>‹nr.›</a:t>
            </a:fld>
            <a:endParaRPr lang="da-DK"/>
          </a:p>
        </p:txBody>
      </p:sp>
    </p:spTree>
    <p:extLst>
      <p:ext uri="{BB962C8B-B14F-4D97-AF65-F5344CB8AC3E}">
        <p14:creationId xmlns:p14="http://schemas.microsoft.com/office/powerpoint/2010/main" val="1928209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sz="half" idx="1"/>
          </p:nvPr>
        </p:nvSpPr>
        <p:spPr>
          <a:xfrm>
            <a:off x="838200" y="1825625"/>
            <a:ext cx="5181600" cy="435133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6172200" y="1825625"/>
            <a:ext cx="5181600" cy="435133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BD3A8B38-E122-4BE4-8443-31071B8F6FA7}" type="datetimeFigureOut">
              <a:rPr lang="da-DK" smtClean="0"/>
              <a:t>03-10-2025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7FF2F285-7211-44F1-BAA8-8154BC3BB54C}" type="slidenum">
              <a:rPr lang="da-DK" smtClean="0"/>
              <a:t>‹nr.›</a:t>
            </a:fld>
            <a:endParaRPr lang="da-DK"/>
          </a:p>
        </p:txBody>
      </p:sp>
    </p:spTree>
    <p:extLst>
      <p:ext uri="{BB962C8B-B14F-4D97-AF65-F5344CB8AC3E}">
        <p14:creationId xmlns:p14="http://schemas.microsoft.com/office/powerpoint/2010/main" val="2298487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a:t>Klik for at redigere i master</a:t>
            </a:r>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4" name="Pladsholder til indhold 3"/>
          <p:cNvSpPr>
            <a:spLocks noGrp="1"/>
          </p:cNvSpPr>
          <p:nvPr>
            <p:ph sz="half" idx="2"/>
          </p:nvPr>
        </p:nvSpPr>
        <p:spPr>
          <a:xfrm>
            <a:off x="839788" y="2505075"/>
            <a:ext cx="5157787" cy="368458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6" name="Pladsholder til indhold 5"/>
          <p:cNvSpPr>
            <a:spLocks noGrp="1"/>
          </p:cNvSpPr>
          <p:nvPr>
            <p:ph sz="quarter" idx="4"/>
          </p:nvPr>
        </p:nvSpPr>
        <p:spPr>
          <a:xfrm>
            <a:off x="6172200" y="2505075"/>
            <a:ext cx="5183188" cy="368458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BD3A8B38-E122-4BE4-8443-31071B8F6FA7}" type="datetimeFigureOut">
              <a:rPr lang="da-DK" smtClean="0"/>
              <a:t>03-10-2025</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slidenummer 8"/>
          <p:cNvSpPr>
            <a:spLocks noGrp="1"/>
          </p:cNvSpPr>
          <p:nvPr>
            <p:ph type="sldNum" sz="quarter" idx="12"/>
          </p:nvPr>
        </p:nvSpPr>
        <p:spPr/>
        <p:txBody>
          <a:bodyPr/>
          <a:lstStyle/>
          <a:p>
            <a:fld id="{7FF2F285-7211-44F1-BAA8-8154BC3BB54C}" type="slidenum">
              <a:rPr lang="da-DK" smtClean="0"/>
              <a:t>‹nr.›</a:t>
            </a:fld>
            <a:endParaRPr lang="da-DK"/>
          </a:p>
        </p:txBody>
      </p:sp>
    </p:spTree>
    <p:extLst>
      <p:ext uri="{BB962C8B-B14F-4D97-AF65-F5344CB8AC3E}">
        <p14:creationId xmlns:p14="http://schemas.microsoft.com/office/powerpoint/2010/main" val="14501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dato 2"/>
          <p:cNvSpPr>
            <a:spLocks noGrp="1"/>
          </p:cNvSpPr>
          <p:nvPr>
            <p:ph type="dt" sz="half" idx="10"/>
          </p:nvPr>
        </p:nvSpPr>
        <p:spPr/>
        <p:txBody>
          <a:bodyPr/>
          <a:lstStyle/>
          <a:p>
            <a:fld id="{BD3A8B38-E122-4BE4-8443-31071B8F6FA7}" type="datetimeFigureOut">
              <a:rPr lang="da-DK" smtClean="0"/>
              <a:t>03-10-2025</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slidenummer 4"/>
          <p:cNvSpPr>
            <a:spLocks noGrp="1"/>
          </p:cNvSpPr>
          <p:nvPr>
            <p:ph type="sldNum" sz="quarter" idx="12"/>
          </p:nvPr>
        </p:nvSpPr>
        <p:spPr/>
        <p:txBody>
          <a:bodyPr/>
          <a:lstStyle/>
          <a:p>
            <a:fld id="{7FF2F285-7211-44F1-BAA8-8154BC3BB54C}" type="slidenum">
              <a:rPr lang="da-DK" smtClean="0"/>
              <a:t>‹nr.›</a:t>
            </a:fld>
            <a:endParaRPr lang="da-DK"/>
          </a:p>
        </p:txBody>
      </p:sp>
    </p:spTree>
    <p:extLst>
      <p:ext uri="{BB962C8B-B14F-4D97-AF65-F5344CB8AC3E}">
        <p14:creationId xmlns:p14="http://schemas.microsoft.com/office/powerpoint/2010/main" val="1499843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BD3A8B38-E122-4BE4-8443-31071B8F6FA7}" type="datetimeFigureOut">
              <a:rPr lang="da-DK" smtClean="0"/>
              <a:t>03-10-2025</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slidenummer 3"/>
          <p:cNvSpPr>
            <a:spLocks noGrp="1"/>
          </p:cNvSpPr>
          <p:nvPr>
            <p:ph type="sldNum" sz="quarter" idx="12"/>
          </p:nvPr>
        </p:nvSpPr>
        <p:spPr/>
        <p:txBody>
          <a:bodyPr/>
          <a:lstStyle/>
          <a:p>
            <a:fld id="{7FF2F285-7211-44F1-BAA8-8154BC3BB54C}" type="slidenum">
              <a:rPr lang="da-DK" smtClean="0"/>
              <a:t>‹nr.›</a:t>
            </a:fld>
            <a:endParaRPr lang="da-DK"/>
          </a:p>
        </p:txBody>
      </p:sp>
    </p:spTree>
    <p:extLst>
      <p:ext uri="{BB962C8B-B14F-4D97-AF65-F5344CB8AC3E}">
        <p14:creationId xmlns:p14="http://schemas.microsoft.com/office/powerpoint/2010/main" val="2060290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Pladsholder til dato 4"/>
          <p:cNvSpPr>
            <a:spLocks noGrp="1"/>
          </p:cNvSpPr>
          <p:nvPr>
            <p:ph type="dt" sz="half" idx="10"/>
          </p:nvPr>
        </p:nvSpPr>
        <p:spPr/>
        <p:txBody>
          <a:bodyPr/>
          <a:lstStyle/>
          <a:p>
            <a:fld id="{BD3A8B38-E122-4BE4-8443-31071B8F6FA7}" type="datetimeFigureOut">
              <a:rPr lang="da-DK" smtClean="0"/>
              <a:t>03-10-2025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7FF2F285-7211-44F1-BAA8-8154BC3BB54C}" type="slidenum">
              <a:rPr lang="da-DK" smtClean="0"/>
              <a:t>‹nr.›</a:t>
            </a:fld>
            <a:endParaRPr lang="da-DK"/>
          </a:p>
        </p:txBody>
      </p:sp>
    </p:spTree>
    <p:extLst>
      <p:ext uri="{BB962C8B-B14F-4D97-AF65-F5344CB8AC3E}">
        <p14:creationId xmlns:p14="http://schemas.microsoft.com/office/powerpoint/2010/main" val="3592609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Pladsholder til dato 4"/>
          <p:cNvSpPr>
            <a:spLocks noGrp="1"/>
          </p:cNvSpPr>
          <p:nvPr>
            <p:ph type="dt" sz="half" idx="10"/>
          </p:nvPr>
        </p:nvSpPr>
        <p:spPr/>
        <p:txBody>
          <a:bodyPr/>
          <a:lstStyle/>
          <a:p>
            <a:fld id="{BD3A8B38-E122-4BE4-8443-31071B8F6FA7}" type="datetimeFigureOut">
              <a:rPr lang="da-DK" smtClean="0"/>
              <a:t>03-10-2025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7FF2F285-7211-44F1-BAA8-8154BC3BB54C}" type="slidenum">
              <a:rPr lang="da-DK" smtClean="0"/>
              <a:t>‹nr.›</a:t>
            </a:fld>
            <a:endParaRPr lang="da-DK"/>
          </a:p>
        </p:txBody>
      </p:sp>
    </p:spTree>
    <p:extLst>
      <p:ext uri="{BB962C8B-B14F-4D97-AF65-F5344CB8AC3E}">
        <p14:creationId xmlns:p14="http://schemas.microsoft.com/office/powerpoint/2010/main" val="151792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image" Target="../media/image1.png"/><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i master</a:t>
            </a:r>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3A8B38-E122-4BE4-8443-31071B8F6FA7}" type="datetimeFigureOut">
              <a:rPr lang="da-DK" smtClean="0"/>
              <a:t>03-10-2025</a:t>
            </a:fld>
            <a:endParaRPr lang="da-DK"/>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F2F285-7211-44F1-BAA8-8154BC3BB54C}" type="slidenum">
              <a:rPr lang="da-DK" smtClean="0"/>
              <a:t>‹nr.›</a:t>
            </a:fld>
            <a:endParaRPr lang="da-DK"/>
          </a:p>
        </p:txBody>
      </p:sp>
    </p:spTree>
    <p:extLst>
      <p:ext uri="{BB962C8B-B14F-4D97-AF65-F5344CB8AC3E}">
        <p14:creationId xmlns:p14="http://schemas.microsoft.com/office/powerpoint/2010/main" val="18928652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D5DCE0"/>
            </a:gs>
            <a:gs pos="50000">
              <a:srgbClr val="CDD3D7"/>
            </a:gs>
            <a:gs pos="100000">
              <a:srgbClr val="A9AEB1"/>
            </a:gs>
          </a:gsLst>
          <a:lin ang="5400000" scaled="0"/>
        </a:gradFill>
        <a:effectLst/>
      </p:bgPr>
    </p:bg>
    <p:spTree>
      <p:nvGrpSpPr>
        <p:cNvPr id="1" name="Shape 9"/>
        <p:cNvGrpSpPr/>
        <p:nvPr/>
      </p:nvGrpSpPr>
      <p:grpSpPr>
        <a:xfrm>
          <a:off x="0" y="0"/>
          <a:ext cx="0" cy="0"/>
          <a:chOff x="0" y="0"/>
          <a:chExt cx="0" cy="0"/>
        </a:xfrm>
      </p:grpSpPr>
      <p:sp>
        <p:nvSpPr>
          <p:cNvPr id="10" name="Google Shape;10;p26"/>
          <p:cNvSpPr/>
          <p:nvPr/>
        </p:nvSpPr>
        <p:spPr>
          <a:xfrm>
            <a:off x="1199456" y="0"/>
            <a:ext cx="2627598" cy="68580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11" name="Google Shape;11;p26"/>
          <p:cNvSpPr txBox="1">
            <a:spLocks noGrp="1"/>
          </p:cNvSpPr>
          <p:nvPr>
            <p:ph type="title"/>
          </p:nvPr>
        </p:nvSpPr>
        <p:spPr>
          <a:xfrm>
            <a:off x="1206163" y="1278138"/>
            <a:ext cx="9792394" cy="1476752"/>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2"/>
              </a:buClr>
              <a:buSzPts val="4400"/>
              <a:buFont typeface="Verdana"/>
              <a:buNone/>
              <a:defRPr sz="4400" b="0" i="0" u="none" strike="noStrike" cap="none">
                <a:solidFill>
                  <a:schemeClr val="dk2"/>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26"/>
          <p:cNvSpPr txBox="1">
            <a:spLocks noGrp="1"/>
          </p:cNvSpPr>
          <p:nvPr>
            <p:ph type="body" idx="1"/>
          </p:nvPr>
        </p:nvSpPr>
        <p:spPr>
          <a:xfrm>
            <a:off x="4187094" y="3068960"/>
            <a:ext cx="6804756" cy="3132348"/>
          </a:xfrm>
          <a:prstGeom prst="rect">
            <a:avLst/>
          </a:prstGeom>
          <a:noFill/>
          <a:ln>
            <a:noFill/>
          </a:ln>
        </p:spPr>
        <p:txBody>
          <a:bodyPr spcFirstLastPara="1" wrap="square" lIns="0" tIns="0" rIns="0" bIns="0" anchor="t" anchorCtr="0">
            <a:noAutofit/>
          </a:bodyPr>
          <a:lstStyle>
            <a:lvl1pPr marL="457200" marR="0" lvl="0" indent="-330200" algn="l" rtl="0">
              <a:lnSpc>
                <a:spcPct val="90000"/>
              </a:lnSpc>
              <a:spcBef>
                <a:spcPts val="10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1pPr>
            <a:lvl2pPr marL="914400" marR="0" lvl="1" indent="-330200"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2pPr>
            <a:lvl3pPr marL="1371600" marR="0" lvl="2" indent="-330200"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3pPr>
            <a:lvl4pPr marL="1828800" marR="0" lvl="3" indent="-330200"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4pPr>
            <a:lvl5pPr marL="2286000" marR="0" lvl="4" indent="-330200" algn="l" rtl="0">
              <a:lnSpc>
                <a:spcPct val="90000"/>
              </a:lnSpc>
              <a:spcBef>
                <a:spcPts val="50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9pPr>
          </a:lstStyle>
          <a:p>
            <a:endParaRPr/>
          </a:p>
        </p:txBody>
      </p:sp>
      <p:sp>
        <p:nvSpPr>
          <p:cNvPr id="13" name="Google Shape;13;p26"/>
          <p:cNvSpPr txBox="1">
            <a:spLocks noGrp="1"/>
          </p:cNvSpPr>
          <p:nvPr>
            <p:ph type="dt" idx="10"/>
          </p:nvPr>
        </p:nvSpPr>
        <p:spPr>
          <a:xfrm>
            <a:off x="8249323" y="861133"/>
            <a:ext cx="2743200" cy="227607"/>
          </a:xfrm>
          <a:prstGeom prst="rect">
            <a:avLst/>
          </a:prstGeom>
          <a:noFill/>
          <a:ln>
            <a:noFill/>
          </a:ln>
        </p:spPr>
        <p:txBody>
          <a:bodyPr spcFirstLastPara="1" wrap="square" lIns="0" tIns="0" rIns="0" bIns="0" anchor="ctr" anchorCtr="0">
            <a:noAutofit/>
          </a:bodyPr>
          <a:lstStyle>
            <a:lvl1pPr marR="0" lvl="0" algn="r" rtl="0">
              <a:spcBef>
                <a:spcPts val="0"/>
              </a:spcBef>
              <a:spcAft>
                <a:spcPts val="0"/>
              </a:spcAft>
              <a:buSzPts val="1400"/>
              <a:buNone/>
              <a:defRPr sz="1200" b="0" i="0" u="none" strike="noStrike" cap="none">
                <a:solidFill>
                  <a:schemeClr val="lt1"/>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2pPr>
            <a:lvl3pPr marR="0" lvl="2"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3pPr>
            <a:lvl4pPr marR="0" lvl="3"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4pPr>
            <a:lvl5pPr marR="0" lvl="4"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5pPr>
            <a:lvl6pPr marR="0" lvl="5"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6pPr>
            <a:lvl7pPr marR="0" lvl="6"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7pPr>
            <a:lvl8pPr marR="0" lvl="7"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8pPr>
            <a:lvl9pPr marR="0" lvl="8"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9pPr>
          </a:lstStyle>
          <a:p>
            <a:endParaRPr/>
          </a:p>
        </p:txBody>
      </p:sp>
      <p:sp>
        <p:nvSpPr>
          <p:cNvPr id="14" name="Google Shape;14;p26"/>
          <p:cNvSpPr txBox="1">
            <a:spLocks noGrp="1"/>
          </p:cNvSpPr>
          <p:nvPr>
            <p:ph type="ftr" idx="11"/>
          </p:nvPr>
        </p:nvSpPr>
        <p:spPr>
          <a:xfrm>
            <a:off x="6306854" y="6356350"/>
            <a:ext cx="4114800" cy="365125"/>
          </a:xfrm>
          <a:prstGeom prst="rect">
            <a:avLst/>
          </a:prstGeom>
          <a:noFill/>
          <a:ln>
            <a:noFill/>
          </a:ln>
        </p:spPr>
        <p:txBody>
          <a:bodyPr spcFirstLastPara="1" wrap="square" lIns="0" tIns="0" rIns="0" bIns="0" anchor="ctr" anchorCtr="0">
            <a:noAutofit/>
          </a:bodyPr>
          <a:lstStyle>
            <a:lvl1pPr marR="0" lvl="0" algn="r" rtl="0">
              <a:spcBef>
                <a:spcPts val="0"/>
              </a:spcBef>
              <a:spcAft>
                <a:spcPts val="0"/>
              </a:spcAft>
              <a:buSzPts val="1400"/>
              <a:buNone/>
              <a:defRPr sz="1200" b="0" i="0" u="none" strike="noStrike" cap="none">
                <a:solidFill>
                  <a:schemeClr val="lt1"/>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2pPr>
            <a:lvl3pPr marR="0" lvl="2"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3pPr>
            <a:lvl4pPr marR="0" lvl="3"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4pPr>
            <a:lvl5pPr marR="0" lvl="4"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5pPr>
            <a:lvl6pPr marR="0" lvl="5"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6pPr>
            <a:lvl7pPr marR="0" lvl="6"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7pPr>
            <a:lvl8pPr marR="0" lvl="7"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8pPr>
            <a:lvl9pPr marR="0" lvl="8" algn="l" rtl="0">
              <a:spcBef>
                <a:spcPts val="0"/>
              </a:spcBef>
              <a:spcAft>
                <a:spcPts val="0"/>
              </a:spcAft>
              <a:buSzPts val="1400"/>
              <a:buNone/>
              <a:defRPr sz="1800" b="0" i="0" u="none" strike="noStrike" cap="none">
                <a:solidFill>
                  <a:schemeClr val="dk1"/>
                </a:solidFill>
                <a:latin typeface="Verdana"/>
                <a:ea typeface="Verdana"/>
                <a:cs typeface="Verdana"/>
                <a:sym typeface="Verdana"/>
              </a:defRPr>
            </a:lvl9pPr>
          </a:lstStyle>
          <a:p>
            <a:endParaRPr/>
          </a:p>
        </p:txBody>
      </p:sp>
      <p:sp>
        <p:nvSpPr>
          <p:cNvPr id="15" name="Google Shape;15;p26"/>
          <p:cNvSpPr txBox="1">
            <a:spLocks noGrp="1"/>
          </p:cNvSpPr>
          <p:nvPr>
            <p:ph type="sldNum" idx="12"/>
          </p:nvPr>
        </p:nvSpPr>
        <p:spPr>
          <a:xfrm>
            <a:off x="10524491" y="6356350"/>
            <a:ext cx="468031" cy="365125"/>
          </a:xfrm>
          <a:prstGeom prst="rect">
            <a:avLst/>
          </a:prstGeom>
          <a:noFill/>
          <a:ln>
            <a:noFill/>
          </a:ln>
        </p:spPr>
        <p:txBody>
          <a:bodyPr spcFirstLastPara="1" wrap="square" lIns="0" tIns="0" rIns="0" bIns="0" anchor="ctr" anchorCtr="0">
            <a:noAutofit/>
          </a:bodyPr>
          <a:lstStyle>
            <a:lvl1pPr marL="0" marR="0" lvl="0" indent="0" algn="r" rtl="0">
              <a:spcBef>
                <a:spcPts val="0"/>
              </a:spcBef>
              <a:buNone/>
              <a:defRPr sz="1200" b="0" i="0" u="none" strike="noStrike" cap="none">
                <a:solidFill>
                  <a:schemeClr val="lt1"/>
                </a:solidFill>
                <a:latin typeface="Verdana"/>
                <a:ea typeface="Verdana"/>
                <a:cs typeface="Verdana"/>
                <a:sym typeface="Verdana"/>
              </a:defRPr>
            </a:lvl1pPr>
            <a:lvl2pPr marL="0" marR="0" lvl="1" indent="0" algn="r" rtl="0">
              <a:spcBef>
                <a:spcPts val="0"/>
              </a:spcBef>
              <a:buNone/>
              <a:defRPr sz="1200" b="0" i="0" u="none" strike="noStrike" cap="none">
                <a:solidFill>
                  <a:schemeClr val="lt1"/>
                </a:solidFill>
                <a:latin typeface="Verdana"/>
                <a:ea typeface="Verdana"/>
                <a:cs typeface="Verdana"/>
                <a:sym typeface="Verdana"/>
              </a:defRPr>
            </a:lvl2pPr>
            <a:lvl3pPr marL="0" marR="0" lvl="2" indent="0" algn="r" rtl="0">
              <a:spcBef>
                <a:spcPts val="0"/>
              </a:spcBef>
              <a:buNone/>
              <a:defRPr sz="1200" b="0" i="0" u="none" strike="noStrike" cap="none">
                <a:solidFill>
                  <a:schemeClr val="lt1"/>
                </a:solidFill>
                <a:latin typeface="Verdana"/>
                <a:ea typeface="Verdana"/>
                <a:cs typeface="Verdana"/>
                <a:sym typeface="Verdana"/>
              </a:defRPr>
            </a:lvl3pPr>
            <a:lvl4pPr marL="0" marR="0" lvl="3" indent="0" algn="r" rtl="0">
              <a:spcBef>
                <a:spcPts val="0"/>
              </a:spcBef>
              <a:buNone/>
              <a:defRPr sz="1200" b="0" i="0" u="none" strike="noStrike" cap="none">
                <a:solidFill>
                  <a:schemeClr val="lt1"/>
                </a:solidFill>
                <a:latin typeface="Verdana"/>
                <a:ea typeface="Verdana"/>
                <a:cs typeface="Verdana"/>
                <a:sym typeface="Verdana"/>
              </a:defRPr>
            </a:lvl4pPr>
            <a:lvl5pPr marL="0" marR="0" lvl="4" indent="0" algn="r" rtl="0">
              <a:spcBef>
                <a:spcPts val="0"/>
              </a:spcBef>
              <a:buNone/>
              <a:defRPr sz="1200" b="0" i="0" u="none" strike="noStrike" cap="none">
                <a:solidFill>
                  <a:schemeClr val="lt1"/>
                </a:solidFill>
                <a:latin typeface="Verdana"/>
                <a:ea typeface="Verdana"/>
                <a:cs typeface="Verdana"/>
                <a:sym typeface="Verdana"/>
              </a:defRPr>
            </a:lvl5pPr>
            <a:lvl6pPr marL="0" marR="0" lvl="5" indent="0" algn="r" rtl="0">
              <a:spcBef>
                <a:spcPts val="0"/>
              </a:spcBef>
              <a:buNone/>
              <a:defRPr sz="1200" b="0" i="0" u="none" strike="noStrike" cap="none">
                <a:solidFill>
                  <a:schemeClr val="lt1"/>
                </a:solidFill>
                <a:latin typeface="Verdana"/>
                <a:ea typeface="Verdana"/>
                <a:cs typeface="Verdana"/>
                <a:sym typeface="Verdana"/>
              </a:defRPr>
            </a:lvl6pPr>
            <a:lvl7pPr marL="0" marR="0" lvl="6" indent="0" algn="r" rtl="0">
              <a:spcBef>
                <a:spcPts val="0"/>
              </a:spcBef>
              <a:buNone/>
              <a:defRPr sz="1200" b="0" i="0" u="none" strike="noStrike" cap="none">
                <a:solidFill>
                  <a:schemeClr val="lt1"/>
                </a:solidFill>
                <a:latin typeface="Verdana"/>
                <a:ea typeface="Verdana"/>
                <a:cs typeface="Verdana"/>
                <a:sym typeface="Verdana"/>
              </a:defRPr>
            </a:lvl7pPr>
            <a:lvl8pPr marL="0" marR="0" lvl="7" indent="0" algn="r" rtl="0">
              <a:spcBef>
                <a:spcPts val="0"/>
              </a:spcBef>
              <a:buNone/>
              <a:defRPr sz="1200" b="0" i="0" u="none" strike="noStrike" cap="none">
                <a:solidFill>
                  <a:schemeClr val="lt1"/>
                </a:solidFill>
                <a:latin typeface="Verdana"/>
                <a:ea typeface="Verdana"/>
                <a:cs typeface="Verdana"/>
                <a:sym typeface="Verdana"/>
              </a:defRPr>
            </a:lvl8pPr>
            <a:lvl9pPr marL="0" marR="0" lvl="8" indent="0" algn="r" rtl="0">
              <a:spcBef>
                <a:spcPts val="0"/>
              </a:spcBef>
              <a:buNone/>
              <a:defRPr sz="1200" b="0" i="0" u="none" strike="noStrike" cap="none">
                <a:solidFill>
                  <a:schemeClr val="lt1"/>
                </a:solidFill>
                <a:latin typeface="Verdana"/>
                <a:ea typeface="Verdana"/>
                <a:cs typeface="Verdana"/>
                <a:sym typeface="Verdana"/>
              </a:defRPr>
            </a:lvl9pPr>
          </a:lstStyle>
          <a:p>
            <a:pPr marL="0" lvl="0" indent="0" algn="r" rtl="0">
              <a:spcBef>
                <a:spcPts val="0"/>
              </a:spcBef>
              <a:spcAft>
                <a:spcPts val="0"/>
              </a:spcAft>
              <a:buNone/>
            </a:pPr>
            <a:fld id="{00000000-1234-1234-1234-123412341234}" type="slidenum">
              <a:rPr lang="da-DK"/>
              <a:t>‹nr.›</a:t>
            </a:fld>
            <a:endParaRPr/>
          </a:p>
        </p:txBody>
      </p:sp>
      <p:pic>
        <p:nvPicPr>
          <p:cNvPr id="16" name="Google Shape;16;p26"/>
          <p:cNvPicPr preferRelativeResize="0"/>
          <p:nvPr/>
        </p:nvPicPr>
        <p:blipFill rotWithShape="1">
          <a:blip r:embed="rId10">
            <a:alphaModFix/>
          </a:blip>
          <a:srcRect/>
          <a:stretch/>
        </p:blipFill>
        <p:spPr>
          <a:xfrm>
            <a:off x="1593756" y="327803"/>
            <a:ext cx="1837948" cy="622530"/>
          </a:xfrm>
          <a:prstGeom prst="rect">
            <a:avLst/>
          </a:prstGeom>
          <a:noFill/>
          <a:ln>
            <a:noFill/>
          </a:ln>
        </p:spPr>
      </p:pic>
    </p:spTree>
    <p:extLst>
      <p:ext uri="{BB962C8B-B14F-4D97-AF65-F5344CB8AC3E}">
        <p14:creationId xmlns:p14="http://schemas.microsoft.com/office/powerpoint/2010/main" val="1008772628"/>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1842">
          <p15:clr>
            <a:srgbClr val="F26B43"/>
          </p15:clr>
        </p15:guide>
        <p15:guide id="2" pos="756">
          <p15:clr>
            <a:srgbClr val="F26B43"/>
          </p15:clr>
        </p15:guide>
        <p15:guide id="3" pos="692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aarhusstatsgymnasium.dk/forside/haandbogen/studieretningsprojektet-sr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2"/>
            <a:ext cx="9144000" cy="3043237"/>
          </a:xfrm>
        </p:spPr>
        <p:txBody>
          <a:bodyPr>
            <a:normAutofit fontScale="90000"/>
          </a:bodyPr>
          <a:lstStyle/>
          <a:p>
            <a:r>
              <a:rPr lang="da-DK" dirty="0"/>
              <a:t>Problemformulering</a:t>
            </a:r>
            <a:br>
              <a:rPr lang="da-DK" dirty="0"/>
            </a:br>
            <a:r>
              <a:rPr lang="da-DK" dirty="0"/>
              <a:t>og </a:t>
            </a:r>
            <a:br>
              <a:rPr lang="da-DK" dirty="0"/>
            </a:br>
            <a:r>
              <a:rPr lang="da-DK" dirty="0"/>
              <a:t>forberedelse til vejledning</a:t>
            </a:r>
            <a:br>
              <a:rPr lang="da-DK" dirty="0"/>
            </a:br>
            <a:r>
              <a:rPr lang="da-DK" dirty="0"/>
              <a:t>#1</a:t>
            </a:r>
          </a:p>
        </p:txBody>
      </p:sp>
      <p:sp>
        <p:nvSpPr>
          <p:cNvPr id="3" name="Undertitel 2"/>
          <p:cNvSpPr>
            <a:spLocks noGrp="1"/>
          </p:cNvSpPr>
          <p:nvPr>
            <p:ph type="subTitle" idx="1"/>
          </p:nvPr>
        </p:nvSpPr>
        <p:spPr>
          <a:xfrm>
            <a:off x="1524000" y="4368800"/>
            <a:ext cx="9144000" cy="889000"/>
          </a:xfrm>
        </p:spPr>
        <p:txBody>
          <a:bodyPr/>
          <a:lstStyle/>
          <a:p>
            <a:r>
              <a:rPr lang="da-DK" dirty="0"/>
              <a:t>SRP-vejledning før første individuelle vejledningsgang</a:t>
            </a:r>
          </a:p>
        </p:txBody>
      </p:sp>
    </p:spTree>
    <p:extLst>
      <p:ext uri="{BB962C8B-B14F-4D97-AF65-F5344CB8AC3E}">
        <p14:creationId xmlns:p14="http://schemas.microsoft.com/office/powerpoint/2010/main" val="3941956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Problemformulering (del 2)</a:t>
            </a:r>
            <a:br>
              <a:rPr lang="da-DK" dirty="0"/>
            </a:br>
            <a:r>
              <a:rPr lang="da-DK" dirty="0"/>
              <a:t>Materialer og metoder</a:t>
            </a:r>
          </a:p>
        </p:txBody>
      </p:sp>
      <p:sp>
        <p:nvSpPr>
          <p:cNvPr id="3" name="Pladsholder til indhold 2"/>
          <p:cNvSpPr>
            <a:spLocks noGrp="1"/>
          </p:cNvSpPr>
          <p:nvPr>
            <p:ph idx="1"/>
          </p:nvPr>
        </p:nvSpPr>
        <p:spPr/>
        <p:txBody>
          <a:bodyPr/>
          <a:lstStyle/>
          <a:p>
            <a:r>
              <a:rPr lang="da-DK" dirty="0"/>
              <a:t>Hvilke materialer forventes inddraget?</a:t>
            </a:r>
          </a:p>
          <a:p>
            <a:r>
              <a:rPr lang="da-DK" dirty="0"/>
              <a:t>Hvilke faglige metoder forventes anvendt?</a:t>
            </a:r>
          </a:p>
          <a:p>
            <a:r>
              <a:rPr lang="da-DK" dirty="0"/>
              <a:t>Centralt for begge disse spørgsmål er pointen fra foregående slide:</a:t>
            </a:r>
          </a:p>
          <a:p>
            <a:pPr lvl="1"/>
            <a:r>
              <a:rPr lang="da-DK" dirty="0"/>
              <a:t>Vær meget opmærksom på, om dit materiale og de måder, du har tænkt dig at undersøge materialet på (faglige metoder), faktisk kan besvare det overordnede spørgsmål / belyse det overordnede emne: Hvad kan du egentlig få ud af at arbejde med dette materiale? </a:t>
            </a:r>
          </a:p>
          <a:p>
            <a:endParaRPr lang="da-DK" dirty="0"/>
          </a:p>
        </p:txBody>
      </p:sp>
    </p:spTree>
    <p:extLst>
      <p:ext uri="{BB962C8B-B14F-4D97-AF65-F5344CB8AC3E}">
        <p14:creationId xmlns:p14="http://schemas.microsoft.com/office/powerpoint/2010/main" val="1199856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Problemformulering (del 3) </a:t>
            </a:r>
            <a:br>
              <a:rPr lang="da-DK" dirty="0"/>
            </a:br>
            <a:r>
              <a:rPr lang="da-DK" dirty="0"/>
              <a:t>Hvad skal undersøges og analyseres?</a:t>
            </a:r>
          </a:p>
        </p:txBody>
      </p:sp>
      <p:sp>
        <p:nvSpPr>
          <p:cNvPr id="3" name="Pladsholder til indhold 2"/>
          <p:cNvSpPr>
            <a:spLocks noGrp="1"/>
          </p:cNvSpPr>
          <p:nvPr>
            <p:ph idx="1"/>
          </p:nvPr>
        </p:nvSpPr>
        <p:spPr/>
        <p:txBody>
          <a:bodyPr/>
          <a:lstStyle/>
          <a:p>
            <a:r>
              <a:rPr lang="da-DK" dirty="0"/>
              <a:t>Begynd at overveje, hvordan du ser opgaven for dig: Hvilke dele kan den bestå af for at kunne besvare det overordnede spørgsmål / belyse det overordnede emne?</a:t>
            </a:r>
          </a:p>
          <a:p>
            <a:r>
              <a:rPr lang="da-DK" dirty="0"/>
              <a:t>Overvej taksonomiske niveauer (hvis det er relevant for fagene)</a:t>
            </a:r>
          </a:p>
          <a:p>
            <a:r>
              <a:rPr lang="da-DK" dirty="0"/>
              <a:t>Leg med spørgeordene igen:</a:t>
            </a:r>
          </a:p>
          <a:p>
            <a:pPr lvl="1"/>
            <a:r>
              <a:rPr lang="da-DK" dirty="0"/>
              <a:t>Hvad…</a:t>
            </a:r>
          </a:p>
          <a:p>
            <a:pPr lvl="1"/>
            <a:r>
              <a:rPr lang="da-DK" dirty="0"/>
              <a:t>Hvordan…</a:t>
            </a:r>
          </a:p>
          <a:p>
            <a:pPr lvl="1"/>
            <a:r>
              <a:rPr lang="da-DK" dirty="0"/>
              <a:t>Hvorfor…</a:t>
            </a:r>
          </a:p>
          <a:p>
            <a:pPr lvl="1"/>
            <a:r>
              <a:rPr lang="da-DK" dirty="0"/>
              <a:t>Hvilke…</a:t>
            </a:r>
          </a:p>
          <a:p>
            <a:pPr lvl="1"/>
            <a:r>
              <a:rPr lang="da-DK" dirty="0"/>
              <a:t>På hvilken måde…</a:t>
            </a:r>
          </a:p>
          <a:p>
            <a:pPr lvl="1"/>
            <a:endParaRPr lang="da-DK" dirty="0"/>
          </a:p>
        </p:txBody>
      </p:sp>
    </p:spTree>
    <p:extLst>
      <p:ext uri="{BB962C8B-B14F-4D97-AF65-F5344CB8AC3E}">
        <p14:creationId xmlns:p14="http://schemas.microsoft.com/office/powerpoint/2010/main" val="3846625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27418"/>
            <a:ext cx="10515600" cy="1325563"/>
          </a:xfrm>
        </p:spPr>
        <p:txBody>
          <a:bodyPr/>
          <a:lstStyle/>
          <a:p>
            <a:r>
              <a:rPr lang="da-DK" dirty="0"/>
              <a:t>SRO som eksempel – Hvad gjorde I?</a:t>
            </a:r>
          </a:p>
        </p:txBody>
      </p:sp>
      <p:sp>
        <p:nvSpPr>
          <p:cNvPr id="3" name="Pladsholder til indhold 2"/>
          <p:cNvSpPr>
            <a:spLocks noGrp="1"/>
          </p:cNvSpPr>
          <p:nvPr>
            <p:ph idx="1"/>
          </p:nvPr>
        </p:nvSpPr>
        <p:spPr/>
        <p:txBody>
          <a:bodyPr>
            <a:normAutofit/>
          </a:bodyPr>
          <a:lstStyle/>
          <a:p>
            <a:r>
              <a:rPr lang="da-DK" dirty="0"/>
              <a:t>Overordnet spørgsmål:</a:t>
            </a:r>
          </a:p>
          <a:p>
            <a:pPr lvl="1"/>
            <a:r>
              <a:rPr lang="da-DK" dirty="0"/>
              <a:t>[indsæt det/de overordnede spørgsmål fra klassens SRO]</a:t>
            </a:r>
          </a:p>
          <a:p>
            <a:r>
              <a:rPr lang="da-DK" dirty="0"/>
              <a:t>Hvad undersøgte og analyserede I?</a:t>
            </a:r>
          </a:p>
          <a:p>
            <a:r>
              <a:rPr lang="da-DK" dirty="0"/>
              <a:t>…?</a:t>
            </a:r>
          </a:p>
          <a:p>
            <a:r>
              <a:rPr lang="da-DK" dirty="0"/>
              <a:t>…?</a:t>
            </a:r>
          </a:p>
          <a:p>
            <a:r>
              <a:rPr lang="da-DK" dirty="0"/>
              <a:t>…?</a:t>
            </a:r>
          </a:p>
          <a:p>
            <a:r>
              <a:rPr lang="da-DK" dirty="0"/>
              <a:t>Hvilke materialer inddrog I?</a:t>
            </a:r>
          </a:p>
          <a:p>
            <a:r>
              <a:rPr lang="da-DK" dirty="0"/>
              <a:t>Hvilke faglige metoder brugte I?</a:t>
            </a:r>
          </a:p>
        </p:txBody>
      </p:sp>
    </p:spTree>
    <p:extLst>
      <p:ext uri="{BB962C8B-B14F-4D97-AF65-F5344CB8AC3E}">
        <p14:creationId xmlns:p14="http://schemas.microsoft.com/office/powerpoint/2010/main" val="64401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1C0109-1006-4CE6-A221-C64C8654547F}"/>
              </a:ext>
            </a:extLst>
          </p:cNvPr>
          <p:cNvSpPr>
            <a:spLocks noGrp="1"/>
          </p:cNvSpPr>
          <p:nvPr>
            <p:ph type="title"/>
          </p:nvPr>
        </p:nvSpPr>
        <p:spPr/>
        <p:txBody>
          <a:bodyPr/>
          <a:lstStyle/>
          <a:p>
            <a:r>
              <a:rPr lang="da-DK" dirty="0"/>
              <a:t>Materialesøgning – a </a:t>
            </a:r>
            <a:r>
              <a:rPr lang="da-DK" dirty="0" err="1"/>
              <a:t>closer</a:t>
            </a:r>
            <a:r>
              <a:rPr lang="da-DK" dirty="0"/>
              <a:t> look</a:t>
            </a:r>
          </a:p>
        </p:txBody>
      </p:sp>
      <p:sp>
        <p:nvSpPr>
          <p:cNvPr id="3" name="Pladsholder til indhold 2">
            <a:extLst>
              <a:ext uri="{FF2B5EF4-FFF2-40B4-BE49-F238E27FC236}">
                <a16:creationId xmlns:a16="http://schemas.microsoft.com/office/drawing/2014/main" id="{96372140-53C2-45A4-9B68-FA329EFCFD7F}"/>
              </a:ext>
            </a:extLst>
          </p:cNvPr>
          <p:cNvSpPr>
            <a:spLocks noGrp="1"/>
          </p:cNvSpPr>
          <p:nvPr>
            <p:ph idx="1"/>
          </p:nvPr>
        </p:nvSpPr>
        <p:spPr/>
        <p:txBody>
          <a:bodyPr/>
          <a:lstStyle/>
          <a:p>
            <a:r>
              <a:rPr lang="da-DK" dirty="0"/>
              <a:t>Så vender vi lige tilbage til materialesøgning</a:t>
            </a:r>
          </a:p>
          <a:p>
            <a:r>
              <a:rPr lang="da-DK" dirty="0"/>
              <a:t>Andre nyttige dokumenter og links</a:t>
            </a:r>
          </a:p>
          <a:p>
            <a:pPr lvl="1"/>
            <a:r>
              <a:rPr lang="da-DK" dirty="0"/>
              <a:t>Århus Bibliotekernes… vær særlig opmærksom på: </a:t>
            </a:r>
          </a:p>
          <a:p>
            <a:pPr lvl="2"/>
            <a:r>
              <a:rPr lang="da-DK" dirty="0"/>
              <a:t>Studieunivers</a:t>
            </a:r>
          </a:p>
          <a:p>
            <a:pPr lvl="2"/>
            <a:r>
              <a:rPr lang="da-DK" dirty="0"/>
              <a:t>Digitale materialer – her er der adgang til mange nyttige databaser. Man finder de relevante ved at sætte flueben i menuen til venstre</a:t>
            </a:r>
          </a:p>
          <a:p>
            <a:pPr lvl="3"/>
            <a:r>
              <a:rPr lang="da-DK" dirty="0"/>
              <a:t>Tip til engelsk: ”Gale in </a:t>
            </a:r>
            <a:r>
              <a:rPr lang="da-DK" dirty="0" err="1"/>
              <a:t>context</a:t>
            </a:r>
            <a:r>
              <a:rPr lang="da-DK" dirty="0"/>
              <a:t>: Highschool” (også god til historie), ”Gale: </a:t>
            </a:r>
            <a:r>
              <a:rPr lang="da-DK" dirty="0" err="1"/>
              <a:t>Literature</a:t>
            </a:r>
            <a:r>
              <a:rPr lang="da-DK" dirty="0"/>
              <a:t> ressource center”</a:t>
            </a:r>
          </a:p>
          <a:p>
            <a:pPr lvl="1"/>
            <a:r>
              <a:rPr lang="da-DK" dirty="0"/>
              <a:t>”Hjælp til at finde kilder”</a:t>
            </a:r>
          </a:p>
          <a:p>
            <a:pPr lvl="2"/>
            <a:r>
              <a:rPr lang="da-DK" dirty="0"/>
              <a:t>En samling af nyttige links, sammensat af skolens lærere</a:t>
            </a:r>
          </a:p>
          <a:p>
            <a:endParaRPr lang="da-DK" dirty="0"/>
          </a:p>
        </p:txBody>
      </p:sp>
    </p:spTree>
    <p:extLst>
      <p:ext uri="{BB962C8B-B14F-4D97-AF65-F5344CB8AC3E}">
        <p14:creationId xmlns:p14="http://schemas.microsoft.com/office/powerpoint/2010/main" val="3899867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Lav noget!</a:t>
            </a:r>
          </a:p>
        </p:txBody>
      </p:sp>
      <p:sp>
        <p:nvSpPr>
          <p:cNvPr id="3" name="Pladsholder til indhold 2"/>
          <p:cNvSpPr>
            <a:spLocks noGrp="1"/>
          </p:cNvSpPr>
          <p:nvPr>
            <p:ph idx="1"/>
          </p:nvPr>
        </p:nvSpPr>
        <p:spPr/>
        <p:txBody>
          <a:bodyPr/>
          <a:lstStyle/>
          <a:p>
            <a:r>
              <a:rPr lang="da-DK" dirty="0"/>
              <a:t>Begynd at udfylde ”Dokument </a:t>
            </a:r>
            <a:r>
              <a:rPr lang="da-DK"/>
              <a:t>til kommunikation med vejledere </a:t>
            </a:r>
            <a:r>
              <a:rPr lang="da-DK" dirty="0"/>
              <a:t>” – Det kan give jer overblik over, hvor I står: hvad I har, hvad I mangler</a:t>
            </a:r>
          </a:p>
          <a:p>
            <a:r>
              <a:rPr lang="da-DK" dirty="0"/>
              <a:t>Søg materialer</a:t>
            </a:r>
          </a:p>
          <a:p>
            <a:r>
              <a:rPr lang="da-DK" dirty="0"/>
              <a:t>Læs på jeres materialer, vurder brugbarhed osv.</a:t>
            </a:r>
          </a:p>
          <a:p>
            <a:pPr marL="0" indent="0">
              <a:buNone/>
            </a:pPr>
            <a:endParaRPr lang="da-DK" dirty="0"/>
          </a:p>
          <a:p>
            <a:r>
              <a:rPr lang="da-DK" sz="2400" dirty="0"/>
              <a:t>NB: I må jo gerne bede mig om hjælp – jeg er her resten af lektionen </a:t>
            </a:r>
            <a:r>
              <a:rPr lang="da-DK" sz="2400" dirty="0">
                <a:sym typeface="Wingdings" panose="05000000000000000000" pitchFamily="2" charset="2"/>
              </a:rPr>
              <a:t></a:t>
            </a:r>
            <a:r>
              <a:rPr lang="da-DK" sz="2400" dirty="0"/>
              <a:t>. I må desuden meget gerne snakke med hinanden, hvis nogen af jer fx har lignende emner, gode idéer til materialer eller bare gerne vil diskutere jeres projekter med hinanden.</a:t>
            </a:r>
          </a:p>
          <a:p>
            <a:endParaRPr lang="da-DK" dirty="0"/>
          </a:p>
        </p:txBody>
      </p:sp>
    </p:spTree>
    <p:extLst>
      <p:ext uri="{BB962C8B-B14F-4D97-AF65-F5344CB8AC3E}">
        <p14:creationId xmlns:p14="http://schemas.microsoft.com/office/powerpoint/2010/main" val="4036002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9" name="Google Shape;149;p11"/>
          <p:cNvSpPr txBox="1">
            <a:spLocks noGrp="1"/>
          </p:cNvSpPr>
          <p:nvPr>
            <p:ph type="title"/>
          </p:nvPr>
        </p:nvSpPr>
        <p:spPr>
          <a:xfrm>
            <a:off x="1199803" y="1143291"/>
            <a:ext cx="9792394" cy="782710"/>
          </a:xfrm>
          <a:prstGeom prst="rect">
            <a:avLst/>
          </a:prstGeom>
          <a:noFill/>
          <a:ln>
            <a:noFill/>
          </a:ln>
        </p:spPr>
        <p:txBody>
          <a:bodyPr spcFirstLastPara="1" wrap="square" lIns="0" tIns="0" rIns="0" bIns="0" anchor="b" anchorCtr="0">
            <a:noAutofit/>
          </a:bodyPr>
          <a:lstStyle/>
          <a:p>
            <a:pPr marL="0" lvl="0" indent="0" algn="l" rtl="0">
              <a:lnSpc>
                <a:spcPct val="85000"/>
              </a:lnSpc>
              <a:spcBef>
                <a:spcPts val="0"/>
              </a:spcBef>
              <a:spcAft>
                <a:spcPts val="0"/>
              </a:spcAft>
              <a:buClr>
                <a:schemeClr val="dk2"/>
              </a:buClr>
              <a:buSzPts val="4400"/>
              <a:buFont typeface="Verdana"/>
              <a:buNone/>
            </a:pPr>
            <a:r>
              <a:rPr lang="da-DK" dirty="0"/>
              <a:t>TIDSPLAN</a:t>
            </a:r>
            <a:endParaRPr dirty="0"/>
          </a:p>
        </p:txBody>
      </p:sp>
      <p:pic>
        <p:nvPicPr>
          <p:cNvPr id="150" name="Google Shape;150;p11"/>
          <p:cNvPicPr preferRelativeResize="0"/>
          <p:nvPr/>
        </p:nvPicPr>
        <p:blipFill rotWithShape="1">
          <a:blip r:embed="rId3">
            <a:alphaModFix/>
          </a:blip>
          <a:srcRect/>
          <a:stretch/>
        </p:blipFill>
        <p:spPr>
          <a:xfrm>
            <a:off x="6840825" y="2924175"/>
            <a:ext cx="4922526" cy="2736304"/>
          </a:xfrm>
          <a:prstGeom prst="rect">
            <a:avLst/>
          </a:prstGeom>
          <a:noFill/>
          <a:ln>
            <a:noFill/>
          </a:ln>
        </p:spPr>
      </p:pic>
      <p:pic>
        <p:nvPicPr>
          <p:cNvPr id="151" name="Google Shape;151;p11"/>
          <p:cNvPicPr preferRelativeResize="0"/>
          <p:nvPr/>
        </p:nvPicPr>
        <p:blipFill rotWithShape="1">
          <a:blip r:embed="rId4">
            <a:alphaModFix/>
          </a:blip>
          <a:srcRect/>
          <a:stretch/>
        </p:blipFill>
        <p:spPr>
          <a:xfrm>
            <a:off x="263352" y="5805264"/>
            <a:ext cx="742950" cy="609600"/>
          </a:xfrm>
          <a:prstGeom prst="rect">
            <a:avLst/>
          </a:prstGeom>
          <a:noFill/>
          <a:ln>
            <a:noFill/>
          </a:ln>
        </p:spPr>
      </p:pic>
      <p:sp>
        <p:nvSpPr>
          <p:cNvPr id="4" name="Google Shape;148;p11">
            <a:extLst>
              <a:ext uri="{FF2B5EF4-FFF2-40B4-BE49-F238E27FC236}">
                <a16:creationId xmlns:a16="http://schemas.microsoft.com/office/drawing/2014/main" id="{9B39AF23-88E9-7B1E-874C-93C3E10EC5F4}"/>
              </a:ext>
            </a:extLst>
          </p:cNvPr>
          <p:cNvSpPr txBox="1">
            <a:spLocks/>
          </p:cNvSpPr>
          <p:nvPr/>
        </p:nvSpPr>
        <p:spPr>
          <a:xfrm>
            <a:off x="1199456" y="2087463"/>
            <a:ext cx="5472608" cy="4622064"/>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Verdana"/>
              <a:buChar char="•"/>
              <a:defRPr sz="1600" b="0" i="0" u="none" strike="noStrike" cap="none">
                <a:solidFill>
                  <a:schemeClr val="dk1"/>
                </a:solidFill>
                <a:latin typeface="Verdana"/>
                <a:ea typeface="Verdana"/>
                <a:cs typeface="Verdana"/>
                <a:sym typeface="Verdana"/>
              </a:defRPr>
            </a:lvl1pPr>
            <a:lvl2pPr marL="914400" marR="0" lvl="1" indent="-342900" algn="l" rtl="0">
              <a:lnSpc>
                <a:spcPct val="90000"/>
              </a:lnSpc>
              <a:spcBef>
                <a:spcPts val="500"/>
              </a:spcBef>
              <a:spcAft>
                <a:spcPts val="0"/>
              </a:spcAft>
              <a:buClr>
                <a:schemeClr val="dk1"/>
              </a:buClr>
              <a:buSzPts val="1800"/>
              <a:buFont typeface="Verdana"/>
              <a:buChar char="•"/>
              <a:defRPr sz="1600" b="0" i="0" u="none" strike="noStrike" cap="none">
                <a:solidFill>
                  <a:schemeClr val="dk1"/>
                </a:solidFill>
                <a:latin typeface="Verdana"/>
                <a:ea typeface="Verdana"/>
                <a:cs typeface="Verdana"/>
                <a:sym typeface="Verdana"/>
              </a:defRPr>
            </a:lvl2pPr>
            <a:lvl3pPr marL="1371600" marR="0" lvl="2" indent="-342900" algn="l" rtl="0">
              <a:lnSpc>
                <a:spcPct val="90000"/>
              </a:lnSpc>
              <a:spcBef>
                <a:spcPts val="500"/>
              </a:spcBef>
              <a:spcAft>
                <a:spcPts val="0"/>
              </a:spcAft>
              <a:buClr>
                <a:schemeClr val="dk1"/>
              </a:buClr>
              <a:buSzPts val="1800"/>
              <a:buFont typeface="Verdana"/>
              <a:buChar char="•"/>
              <a:defRPr sz="1600" b="0" i="0" u="none" strike="noStrike" cap="none">
                <a:solidFill>
                  <a:schemeClr val="dk1"/>
                </a:solidFill>
                <a:latin typeface="Verdana"/>
                <a:ea typeface="Verdana"/>
                <a:cs typeface="Verdana"/>
                <a:sym typeface="Verdana"/>
              </a:defRPr>
            </a:lvl3pPr>
            <a:lvl4pPr marL="1828800" marR="0" lvl="3" indent="-342900" algn="l" rtl="0">
              <a:lnSpc>
                <a:spcPct val="90000"/>
              </a:lnSpc>
              <a:spcBef>
                <a:spcPts val="500"/>
              </a:spcBef>
              <a:spcAft>
                <a:spcPts val="0"/>
              </a:spcAft>
              <a:buClr>
                <a:schemeClr val="dk1"/>
              </a:buClr>
              <a:buSzPts val="1800"/>
              <a:buFont typeface="Verdana"/>
              <a:buChar char="•"/>
              <a:defRPr sz="1600" b="0" i="0" u="none" strike="noStrike" cap="none">
                <a:solidFill>
                  <a:schemeClr val="dk1"/>
                </a:solidFill>
                <a:latin typeface="Verdana"/>
                <a:ea typeface="Verdana"/>
                <a:cs typeface="Verdana"/>
                <a:sym typeface="Verdana"/>
              </a:defRPr>
            </a:lvl4pPr>
            <a:lvl5pPr marL="2286000" marR="0" lvl="4" indent="-342900" algn="l" rtl="0">
              <a:lnSpc>
                <a:spcPct val="90000"/>
              </a:lnSpc>
              <a:spcBef>
                <a:spcPts val="500"/>
              </a:spcBef>
              <a:spcAft>
                <a:spcPts val="0"/>
              </a:spcAft>
              <a:buClr>
                <a:schemeClr val="dk1"/>
              </a:buClr>
              <a:buSzPts val="1800"/>
              <a:buFont typeface="Verdana"/>
              <a:buChar char="•"/>
              <a:defRPr sz="1600" b="0" i="0" u="none" strike="noStrike" cap="none">
                <a:solidFill>
                  <a:schemeClr val="dk1"/>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9pPr>
          </a:lstStyle>
          <a:p>
            <a:pPr marL="144000" indent="-144000">
              <a:buSzPts val="1600"/>
            </a:pPr>
            <a:r>
              <a:rPr lang="da-DK" kern="0"/>
              <a:t>Uge 4: Lektion med SRP-lærer om problemformulering, materialesøgning og forberedelse til individuel vejledning</a:t>
            </a:r>
          </a:p>
          <a:p>
            <a:pPr marL="144000" indent="-144000">
              <a:buSzPts val="1600"/>
            </a:pPr>
            <a:r>
              <a:rPr lang="da-DK" kern="0"/>
              <a:t>Uge 5: Torsdag offentliggøres SRP-vejlederfordelingen.</a:t>
            </a:r>
            <a:br>
              <a:rPr lang="da-DK" kern="0"/>
            </a:br>
            <a:r>
              <a:rPr lang="da-DK" kern="0"/>
              <a:t>Hver elev får som udgangspunkt mindst en kendt vejleder.</a:t>
            </a:r>
          </a:p>
          <a:p>
            <a:pPr marL="144000" indent="-144000">
              <a:buSzPts val="1600"/>
            </a:pPr>
            <a:r>
              <a:rPr lang="da-DK" kern="0"/>
              <a:t>Uge 6: Individuel vejledning:15 min pr. elev</a:t>
            </a:r>
          </a:p>
          <a:p>
            <a:pPr marL="144000" indent="-144000">
              <a:buSzPts val="1600"/>
            </a:pPr>
            <a:r>
              <a:rPr lang="da-DK" kern="0"/>
              <a:t>Uge 8: Lektion med SRP-lærer om problemformulering, materialesøgning og forberedelse til individuel vejledning</a:t>
            </a:r>
            <a:br>
              <a:rPr lang="da-DK" kern="0"/>
            </a:br>
            <a:br>
              <a:rPr lang="da-DK" kern="0"/>
            </a:br>
            <a:r>
              <a:rPr lang="da-DK" kern="0"/>
              <a:t>2 lektioner arb. selv</a:t>
            </a:r>
          </a:p>
          <a:p>
            <a:pPr marL="144000" indent="-144000">
              <a:buSzPts val="1600"/>
            </a:pPr>
            <a:r>
              <a:rPr lang="da-DK" kern="0"/>
              <a:t>Uge 9: Individuel virtuel vejledning:15 min pr. elev</a:t>
            </a:r>
          </a:p>
          <a:p>
            <a:pPr marL="0" indent="0">
              <a:buSzPts val="1600"/>
              <a:buFont typeface="Verdana"/>
              <a:buNone/>
            </a:pPr>
            <a:r>
              <a:rPr lang="da-DK" kern="0"/>
              <a:t>Frist for aflevering af problemformulering:</a:t>
            </a:r>
          </a:p>
          <a:p>
            <a:pPr marL="0" indent="0">
              <a:buSzPts val="1600"/>
              <a:buFont typeface="Verdana"/>
              <a:buNone/>
            </a:pPr>
            <a:r>
              <a:rPr lang="da-DK" kern="0"/>
              <a:t>Mandag d. 2. marts kl. 9.45 </a:t>
            </a:r>
          </a:p>
          <a:p>
            <a:pPr marL="144000" indent="-42400">
              <a:buSzPts val="1600"/>
              <a:buFont typeface="Verdana"/>
              <a:buNone/>
            </a:pPr>
            <a:endParaRPr lang="da-DK" kern="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4" name="Google Shape;164;p13"/>
          <p:cNvSpPr txBox="1">
            <a:spLocks noGrp="1"/>
          </p:cNvSpPr>
          <p:nvPr>
            <p:ph type="title"/>
          </p:nvPr>
        </p:nvSpPr>
        <p:spPr>
          <a:xfrm>
            <a:off x="1206163" y="1278138"/>
            <a:ext cx="9792394" cy="1476752"/>
          </a:xfrm>
          <a:prstGeom prst="rect">
            <a:avLst/>
          </a:prstGeom>
          <a:noFill/>
          <a:ln>
            <a:noFill/>
          </a:ln>
        </p:spPr>
        <p:txBody>
          <a:bodyPr spcFirstLastPara="1" wrap="square" lIns="0" tIns="0" rIns="0" bIns="0" anchor="b" anchorCtr="0">
            <a:noAutofit/>
          </a:bodyPr>
          <a:lstStyle/>
          <a:p>
            <a:pPr marL="0" lvl="0" indent="0" algn="l" rtl="0">
              <a:lnSpc>
                <a:spcPct val="85000"/>
              </a:lnSpc>
              <a:spcBef>
                <a:spcPts val="0"/>
              </a:spcBef>
              <a:spcAft>
                <a:spcPts val="0"/>
              </a:spcAft>
              <a:buClr>
                <a:schemeClr val="dk2"/>
              </a:buClr>
              <a:buSzPts val="4400"/>
              <a:buFont typeface="Verdana"/>
              <a:buNone/>
            </a:pPr>
            <a:r>
              <a:rPr lang="da-DK"/>
              <a:t>INDIVIDUEL VEJLEDNING</a:t>
            </a:r>
            <a:endParaRPr/>
          </a:p>
        </p:txBody>
      </p:sp>
      <p:pic>
        <p:nvPicPr>
          <p:cNvPr id="3" name="Billede 2">
            <a:extLst>
              <a:ext uri="{FF2B5EF4-FFF2-40B4-BE49-F238E27FC236}">
                <a16:creationId xmlns:a16="http://schemas.microsoft.com/office/drawing/2014/main" id="{33707F10-04DC-9C63-AA29-C737463159CA}"/>
              </a:ext>
            </a:extLst>
          </p:cNvPr>
          <p:cNvPicPr>
            <a:picLocks noChangeAspect="1"/>
          </p:cNvPicPr>
          <p:nvPr/>
        </p:nvPicPr>
        <p:blipFill>
          <a:blip r:embed="rId3"/>
          <a:stretch>
            <a:fillRect/>
          </a:stretch>
        </p:blipFill>
        <p:spPr>
          <a:xfrm>
            <a:off x="7467599" y="2924175"/>
            <a:ext cx="3438525" cy="312420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5" name="Google Shape;163;p13">
            <a:extLst>
              <a:ext uri="{FF2B5EF4-FFF2-40B4-BE49-F238E27FC236}">
                <a16:creationId xmlns:a16="http://schemas.microsoft.com/office/drawing/2014/main" id="{209ECD22-0001-2130-937C-E393A6DA2706}"/>
              </a:ext>
            </a:extLst>
          </p:cNvPr>
          <p:cNvSpPr txBox="1">
            <a:spLocks/>
          </p:cNvSpPr>
          <p:nvPr/>
        </p:nvSpPr>
        <p:spPr>
          <a:xfrm>
            <a:off x="1206163" y="3108813"/>
            <a:ext cx="4752528" cy="329565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Verdana"/>
              <a:buChar char="•"/>
              <a:defRPr sz="1600" b="0" i="0" u="none" strike="noStrike" cap="none">
                <a:solidFill>
                  <a:schemeClr val="dk1"/>
                </a:solidFill>
                <a:latin typeface="Verdana"/>
                <a:ea typeface="Verdana"/>
                <a:cs typeface="Verdana"/>
                <a:sym typeface="Verdana"/>
              </a:defRPr>
            </a:lvl1pPr>
            <a:lvl2pPr marL="914400" marR="0" lvl="1" indent="-342900" algn="l" rtl="0">
              <a:lnSpc>
                <a:spcPct val="90000"/>
              </a:lnSpc>
              <a:spcBef>
                <a:spcPts val="500"/>
              </a:spcBef>
              <a:spcAft>
                <a:spcPts val="0"/>
              </a:spcAft>
              <a:buClr>
                <a:schemeClr val="dk1"/>
              </a:buClr>
              <a:buSzPts val="1800"/>
              <a:buFont typeface="Verdana"/>
              <a:buChar char="•"/>
              <a:defRPr sz="1600" b="0" i="0" u="none" strike="noStrike" cap="none">
                <a:solidFill>
                  <a:schemeClr val="dk1"/>
                </a:solidFill>
                <a:latin typeface="Verdana"/>
                <a:ea typeface="Verdana"/>
                <a:cs typeface="Verdana"/>
                <a:sym typeface="Verdana"/>
              </a:defRPr>
            </a:lvl2pPr>
            <a:lvl3pPr marL="1371600" marR="0" lvl="2" indent="-342900" algn="l" rtl="0">
              <a:lnSpc>
                <a:spcPct val="90000"/>
              </a:lnSpc>
              <a:spcBef>
                <a:spcPts val="500"/>
              </a:spcBef>
              <a:spcAft>
                <a:spcPts val="0"/>
              </a:spcAft>
              <a:buClr>
                <a:schemeClr val="dk1"/>
              </a:buClr>
              <a:buSzPts val="1800"/>
              <a:buFont typeface="Verdana"/>
              <a:buChar char="•"/>
              <a:defRPr sz="1600" b="0" i="0" u="none" strike="noStrike" cap="none">
                <a:solidFill>
                  <a:schemeClr val="dk1"/>
                </a:solidFill>
                <a:latin typeface="Verdana"/>
                <a:ea typeface="Verdana"/>
                <a:cs typeface="Verdana"/>
                <a:sym typeface="Verdana"/>
              </a:defRPr>
            </a:lvl3pPr>
            <a:lvl4pPr marL="1828800" marR="0" lvl="3" indent="-342900" algn="l" rtl="0">
              <a:lnSpc>
                <a:spcPct val="90000"/>
              </a:lnSpc>
              <a:spcBef>
                <a:spcPts val="500"/>
              </a:spcBef>
              <a:spcAft>
                <a:spcPts val="0"/>
              </a:spcAft>
              <a:buClr>
                <a:schemeClr val="dk1"/>
              </a:buClr>
              <a:buSzPts val="1800"/>
              <a:buFont typeface="Verdana"/>
              <a:buChar char="•"/>
              <a:defRPr sz="1600" b="0" i="0" u="none" strike="noStrike" cap="none">
                <a:solidFill>
                  <a:schemeClr val="dk1"/>
                </a:solidFill>
                <a:latin typeface="Verdana"/>
                <a:ea typeface="Verdana"/>
                <a:cs typeface="Verdana"/>
                <a:sym typeface="Verdana"/>
              </a:defRPr>
            </a:lvl4pPr>
            <a:lvl5pPr marL="2286000" marR="0" lvl="4" indent="-342900" algn="l" rtl="0">
              <a:lnSpc>
                <a:spcPct val="90000"/>
              </a:lnSpc>
              <a:spcBef>
                <a:spcPts val="500"/>
              </a:spcBef>
              <a:spcAft>
                <a:spcPts val="0"/>
              </a:spcAft>
              <a:buClr>
                <a:schemeClr val="dk1"/>
              </a:buClr>
              <a:buSzPts val="1800"/>
              <a:buFont typeface="Verdana"/>
              <a:buChar char="•"/>
              <a:defRPr sz="1600" b="0" i="0" u="none" strike="noStrike" cap="none">
                <a:solidFill>
                  <a:schemeClr val="dk1"/>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9pPr>
          </a:lstStyle>
          <a:p>
            <a:pPr marL="144000" indent="-144000">
              <a:spcBef>
                <a:spcPts val="0"/>
              </a:spcBef>
              <a:buSzPts val="1600"/>
            </a:pPr>
            <a:r>
              <a:rPr lang="da-DK" kern="0"/>
              <a:t>Der skemalægges 2 individuelle vejledninger</a:t>
            </a:r>
          </a:p>
          <a:p>
            <a:pPr marL="144000" indent="-144000">
              <a:buSzPts val="1600"/>
            </a:pPr>
            <a:r>
              <a:rPr lang="da-DK" kern="0"/>
              <a:t>Det er dit ansvar at møde op til vejledningen og at være forberedt</a:t>
            </a:r>
          </a:p>
          <a:p>
            <a:pPr marL="144000" indent="-144000">
              <a:buSzPts val="1600"/>
            </a:pPr>
            <a:r>
              <a:rPr lang="da-DK" kern="0"/>
              <a:t>Du skal inden den første vejledning oprette et Team og invitere dine 2 vejledere ind i teamet. </a:t>
            </a:r>
          </a:p>
          <a:p>
            <a:pPr marL="144000" indent="-144000">
              <a:buSzPts val="1600"/>
            </a:pPr>
            <a:r>
              <a:rPr lang="da-DK" kern="0"/>
              <a:t>Du skal inden hver vejledning udfylde et statusark i SRP-teamet</a:t>
            </a:r>
          </a:p>
          <a:p>
            <a:pPr marL="144000" indent="-144000">
              <a:buSzPts val="1600"/>
            </a:pPr>
            <a:r>
              <a:rPr lang="da-DK" kern="0"/>
              <a:t>Det er dig der skal formulere spørgsmål, disponere stoffet og finde materialer</a:t>
            </a:r>
            <a:endParaRPr lang="da-DK" kern="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4"/>
          <p:cNvSpPr txBox="1">
            <a:spLocks noGrp="1"/>
          </p:cNvSpPr>
          <p:nvPr>
            <p:ph type="body" idx="1"/>
          </p:nvPr>
        </p:nvSpPr>
        <p:spPr>
          <a:xfrm>
            <a:off x="1199457" y="2303724"/>
            <a:ext cx="5544616" cy="4293628"/>
          </a:xfrm>
          <a:prstGeom prst="rect">
            <a:avLst/>
          </a:prstGeom>
          <a:noFill/>
          <a:ln>
            <a:noFill/>
          </a:ln>
        </p:spPr>
        <p:txBody>
          <a:bodyPr spcFirstLastPara="1" wrap="square" lIns="0" tIns="0" rIns="0" bIns="0" anchor="t" anchorCtr="0">
            <a:noAutofit/>
          </a:bodyPr>
          <a:lstStyle/>
          <a:p>
            <a:pPr marL="144000" lvl="0" indent="-144000" algn="l" rtl="0">
              <a:lnSpc>
                <a:spcPct val="90000"/>
              </a:lnSpc>
              <a:spcBef>
                <a:spcPts val="0"/>
              </a:spcBef>
              <a:spcAft>
                <a:spcPts val="0"/>
              </a:spcAft>
              <a:buClr>
                <a:schemeClr val="dk1"/>
              </a:buClr>
              <a:buSzPts val="1600"/>
              <a:buChar char="•"/>
            </a:pPr>
            <a:r>
              <a:rPr lang="da-DK"/>
              <a:t>Fra læreplanen:</a:t>
            </a:r>
            <a:endParaRPr/>
          </a:p>
          <a:p>
            <a:pPr marL="0" lvl="0" indent="0" algn="l" rtl="0">
              <a:lnSpc>
                <a:spcPct val="90000"/>
              </a:lnSpc>
              <a:spcBef>
                <a:spcPts val="1000"/>
              </a:spcBef>
              <a:spcAft>
                <a:spcPts val="0"/>
              </a:spcAft>
              <a:buClr>
                <a:schemeClr val="dk1"/>
              </a:buClr>
              <a:buSzPts val="1600"/>
              <a:buNone/>
            </a:pPr>
            <a:r>
              <a:rPr lang="da-DK" i="1"/>
              <a:t>Forud for projektperioden vælger eleven i samråd med sin(e) vejleder(e) område og faglig problemstilling for studieretningsprojektet. På baggrund heraf udarbejder eleven under vejledning en problemformulering for projektet. </a:t>
            </a:r>
            <a:br>
              <a:rPr lang="da-DK" i="1"/>
            </a:br>
            <a:br>
              <a:rPr lang="da-DK" i="1"/>
            </a:br>
            <a:r>
              <a:rPr lang="da-DK" i="1"/>
              <a:t>Problemformuleringen skal i kort form afgrænse den faglige problemstilling for projektet ved at angive, hvad der skal undersøges og analyseres, samt angive hvilke materialer og faglige metoder, som eleven forventer at inddrage i undersøgelsen og analysen. </a:t>
            </a:r>
            <a:br>
              <a:rPr lang="da-DK" i="1"/>
            </a:br>
            <a:br>
              <a:rPr lang="da-DK" i="1"/>
            </a:br>
            <a:r>
              <a:rPr lang="da-DK" i="1"/>
              <a:t>Eleven afleverer til vejleder(ne) en problemformulering. Vejleder(ne) udformer på baggrund af elevens problemformulering den endelige opgaveformulering, der udleveres ved projektperiodens begyndelse. </a:t>
            </a:r>
            <a:endParaRPr/>
          </a:p>
        </p:txBody>
      </p:sp>
      <p:sp>
        <p:nvSpPr>
          <p:cNvPr id="171" name="Google Shape;171;p14"/>
          <p:cNvSpPr txBox="1">
            <a:spLocks noGrp="1"/>
          </p:cNvSpPr>
          <p:nvPr>
            <p:ph type="title"/>
          </p:nvPr>
        </p:nvSpPr>
        <p:spPr>
          <a:xfrm>
            <a:off x="1206163" y="1278138"/>
            <a:ext cx="9792394" cy="854718"/>
          </a:xfrm>
          <a:prstGeom prst="rect">
            <a:avLst/>
          </a:prstGeom>
          <a:noFill/>
          <a:ln>
            <a:noFill/>
          </a:ln>
        </p:spPr>
        <p:txBody>
          <a:bodyPr spcFirstLastPara="1" wrap="square" lIns="0" tIns="0" rIns="0" bIns="0" anchor="b" anchorCtr="0">
            <a:noAutofit/>
          </a:bodyPr>
          <a:lstStyle/>
          <a:p>
            <a:pPr marL="0" lvl="0" indent="0" algn="l" rtl="0">
              <a:lnSpc>
                <a:spcPct val="85000"/>
              </a:lnSpc>
              <a:spcBef>
                <a:spcPts val="0"/>
              </a:spcBef>
              <a:spcAft>
                <a:spcPts val="0"/>
              </a:spcAft>
              <a:buClr>
                <a:schemeClr val="dk2"/>
              </a:buClr>
              <a:buSzPts val="4400"/>
              <a:buFont typeface="Verdana"/>
              <a:buNone/>
            </a:pPr>
            <a:r>
              <a:rPr lang="da-DK"/>
              <a:t>PROBLEMFORMULERING</a:t>
            </a:r>
            <a:endParaRPr/>
          </a:p>
        </p:txBody>
      </p:sp>
      <p:pic>
        <p:nvPicPr>
          <p:cNvPr id="172" name="Google Shape;172;p14"/>
          <p:cNvPicPr preferRelativeResize="0"/>
          <p:nvPr/>
        </p:nvPicPr>
        <p:blipFill rotWithShape="1">
          <a:blip r:embed="rId3">
            <a:alphaModFix/>
          </a:blip>
          <a:srcRect/>
          <a:stretch/>
        </p:blipFill>
        <p:spPr>
          <a:xfrm>
            <a:off x="6960096" y="2780928"/>
            <a:ext cx="4906502" cy="2699370"/>
          </a:xfrm>
          <a:prstGeom prst="rect">
            <a:avLst/>
          </a:prstGeom>
          <a:solidFill>
            <a:srgbClr val="ECECEC"/>
          </a:solidFill>
          <a:ln w="190500" cap="sq" cmpd="sng">
            <a:solidFill>
              <a:srgbClr val="FFFFFF"/>
            </a:solidFill>
            <a:prstDash val="solid"/>
            <a:miter lim="800000"/>
            <a:headEnd type="none" w="sm" len="sm"/>
            <a:tailEnd type="none" w="sm" len="sm"/>
          </a:ln>
          <a:effectLst>
            <a:outerShdw blurRad="65000" dist="50800" dir="12900000" kx="195000" ky="145000" algn="tl" rotWithShape="0">
              <a:srgbClr val="000000">
                <a:alpha val="29803"/>
              </a:srgbClr>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17"/>
          <p:cNvSpPr txBox="1">
            <a:spLocks noGrp="1"/>
          </p:cNvSpPr>
          <p:nvPr>
            <p:ph type="body" idx="1"/>
          </p:nvPr>
        </p:nvSpPr>
        <p:spPr>
          <a:xfrm>
            <a:off x="1199456" y="2106230"/>
            <a:ext cx="9792394" cy="463513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dk1"/>
              </a:buClr>
              <a:buSzPts val="1600"/>
              <a:buNone/>
            </a:pPr>
            <a:r>
              <a:rPr lang="da-DK"/>
              <a:t>Vejleder(ne) udformer på baggrund af elevens problemformulering den endelige opgaveformulering, der udleveres ved projektperiodens begyndelse. </a:t>
            </a:r>
            <a:endParaRPr/>
          </a:p>
          <a:p>
            <a:pPr marL="0" lvl="0" indent="0" algn="l" rtl="0">
              <a:lnSpc>
                <a:spcPct val="90000"/>
              </a:lnSpc>
              <a:spcBef>
                <a:spcPts val="1000"/>
              </a:spcBef>
              <a:spcAft>
                <a:spcPts val="0"/>
              </a:spcAft>
              <a:buClr>
                <a:schemeClr val="dk1"/>
              </a:buClr>
              <a:buSzPts val="1600"/>
              <a:buNone/>
            </a:pPr>
            <a:r>
              <a:rPr lang="da-DK"/>
              <a:t>Opgaveformuleringen skal: </a:t>
            </a:r>
            <a:endParaRPr/>
          </a:p>
          <a:p>
            <a:pPr marL="0" lvl="0" indent="0" algn="l" rtl="0">
              <a:lnSpc>
                <a:spcPct val="90000"/>
              </a:lnSpc>
              <a:spcBef>
                <a:spcPts val="1000"/>
              </a:spcBef>
              <a:spcAft>
                <a:spcPts val="0"/>
              </a:spcAft>
              <a:buClr>
                <a:schemeClr val="dk1"/>
              </a:buClr>
              <a:buSzPts val="1600"/>
              <a:buNone/>
            </a:pPr>
            <a:r>
              <a:rPr lang="da-DK"/>
              <a:t>– gøre det muligt for eleven at opfylde de faglige mål for studieretningsprojektet </a:t>
            </a:r>
            <a:endParaRPr/>
          </a:p>
          <a:p>
            <a:pPr marL="0" lvl="0" indent="0" algn="l" rtl="0">
              <a:lnSpc>
                <a:spcPct val="90000"/>
              </a:lnSpc>
              <a:spcBef>
                <a:spcPts val="1000"/>
              </a:spcBef>
              <a:spcAft>
                <a:spcPts val="0"/>
              </a:spcAft>
              <a:buClr>
                <a:schemeClr val="dk1"/>
              </a:buClr>
              <a:buSzPts val="1600"/>
              <a:buNone/>
            </a:pPr>
            <a:r>
              <a:rPr lang="da-DK"/>
              <a:t>– give mulighed for faglig fordybelse, der på væsentlige punkter ligger ud over undervisningen i mindst ét af projektets fag </a:t>
            </a:r>
            <a:endParaRPr/>
          </a:p>
          <a:p>
            <a:pPr marL="0" lvl="0" indent="0" algn="l" rtl="0">
              <a:lnSpc>
                <a:spcPct val="90000"/>
              </a:lnSpc>
              <a:spcBef>
                <a:spcPts val="1000"/>
              </a:spcBef>
              <a:spcAft>
                <a:spcPts val="0"/>
              </a:spcAft>
              <a:buClr>
                <a:schemeClr val="dk1"/>
              </a:buClr>
              <a:buSzPts val="1600"/>
              <a:buNone/>
            </a:pPr>
            <a:r>
              <a:rPr lang="da-DK"/>
              <a:t>– skal inddrage nogle aspekter eller være ledsaget af bilag, der ikke er blevet drøftet med eleven under vejledningen og ikke indgår i elevens problemformulering </a:t>
            </a:r>
            <a:endParaRPr/>
          </a:p>
          <a:p>
            <a:pPr marL="0" lvl="0" indent="0" algn="l" rtl="0">
              <a:lnSpc>
                <a:spcPct val="90000"/>
              </a:lnSpc>
              <a:spcBef>
                <a:spcPts val="1000"/>
              </a:spcBef>
              <a:spcAft>
                <a:spcPts val="0"/>
              </a:spcAft>
              <a:buClr>
                <a:schemeClr val="dk1"/>
              </a:buClr>
              <a:buSzPts val="1600"/>
              <a:buNone/>
            </a:pPr>
            <a:r>
              <a:rPr lang="da-DK"/>
              <a:t>– være konkret og afgrænset </a:t>
            </a:r>
            <a:endParaRPr/>
          </a:p>
          <a:p>
            <a:pPr marL="0" lvl="0" indent="0" algn="l" rtl="0">
              <a:lnSpc>
                <a:spcPct val="90000"/>
              </a:lnSpc>
              <a:spcBef>
                <a:spcPts val="1000"/>
              </a:spcBef>
              <a:spcAft>
                <a:spcPts val="0"/>
              </a:spcAft>
              <a:buClr>
                <a:schemeClr val="dk1"/>
              </a:buClr>
              <a:buSzPts val="1600"/>
              <a:buNone/>
            </a:pPr>
            <a:r>
              <a:rPr lang="da-DK"/>
              <a:t>– indebære, at de(t) indgående fag anvendes på et passende niveau </a:t>
            </a:r>
            <a:endParaRPr/>
          </a:p>
          <a:p>
            <a:pPr marL="0" lvl="0" indent="0" algn="l" rtl="0">
              <a:lnSpc>
                <a:spcPct val="90000"/>
              </a:lnSpc>
              <a:spcBef>
                <a:spcPts val="1000"/>
              </a:spcBef>
              <a:spcAft>
                <a:spcPts val="0"/>
              </a:spcAft>
              <a:buClr>
                <a:schemeClr val="dk1"/>
              </a:buClr>
              <a:buSzPts val="1600"/>
              <a:buNone/>
            </a:pPr>
            <a:r>
              <a:rPr lang="da-DK"/>
              <a:t>– være udformet således, at eleven har mulighed for at besvare opgaveformuleringen fyldestgørende inden for de tidsmæssige rammer for studieretningsprojektet. </a:t>
            </a:r>
            <a:endParaRPr/>
          </a:p>
          <a:p>
            <a:pPr marL="0" lvl="0" indent="0" algn="l" rtl="0">
              <a:lnSpc>
                <a:spcPct val="90000"/>
              </a:lnSpc>
              <a:spcBef>
                <a:spcPts val="1000"/>
              </a:spcBef>
              <a:spcAft>
                <a:spcPts val="0"/>
              </a:spcAft>
              <a:buClr>
                <a:schemeClr val="dk1"/>
              </a:buClr>
              <a:buSzPts val="1600"/>
              <a:buNone/>
            </a:pPr>
            <a:r>
              <a:rPr lang="da-DK"/>
              <a:t>Hvis der indgår to fag i studieretningsprojektet, skal opgaveformuleringen endvidere rumme såvel fagspecifikke som tværgående problemstillinger med brug af de indgående fag. Elever, der har valgt samme område, skal udarbejde forskellige problemformuleringer og skal have udleveret forskellige opgaveformuleringer. </a:t>
            </a:r>
            <a:endParaRPr/>
          </a:p>
        </p:txBody>
      </p:sp>
      <p:sp>
        <p:nvSpPr>
          <p:cNvPr id="191" name="Google Shape;191;p17"/>
          <p:cNvSpPr txBox="1">
            <a:spLocks noGrp="1"/>
          </p:cNvSpPr>
          <p:nvPr>
            <p:ph type="title"/>
          </p:nvPr>
        </p:nvSpPr>
        <p:spPr>
          <a:xfrm>
            <a:off x="1206163" y="1278138"/>
            <a:ext cx="9792394" cy="638694"/>
          </a:xfrm>
          <a:prstGeom prst="rect">
            <a:avLst/>
          </a:prstGeom>
          <a:noFill/>
          <a:ln>
            <a:noFill/>
          </a:ln>
        </p:spPr>
        <p:txBody>
          <a:bodyPr spcFirstLastPara="1" wrap="square" lIns="0" tIns="0" rIns="0" bIns="0" anchor="b" anchorCtr="0">
            <a:noAutofit/>
          </a:bodyPr>
          <a:lstStyle/>
          <a:p>
            <a:pPr marL="0" lvl="0" indent="0" algn="l" rtl="0">
              <a:lnSpc>
                <a:spcPct val="85000"/>
              </a:lnSpc>
              <a:spcBef>
                <a:spcPts val="0"/>
              </a:spcBef>
              <a:spcAft>
                <a:spcPts val="0"/>
              </a:spcAft>
              <a:buClr>
                <a:schemeClr val="dk2"/>
              </a:buClr>
              <a:buSzPts val="4400"/>
              <a:buFont typeface="Verdana"/>
              <a:buNone/>
            </a:pPr>
            <a:r>
              <a:rPr lang="da-DK"/>
              <a:t>OPGAVEFORMULERINGEN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Det vigtigste frem mod første vejledning…</a:t>
            </a:r>
          </a:p>
        </p:txBody>
      </p:sp>
      <p:sp>
        <p:nvSpPr>
          <p:cNvPr id="3" name="Pladsholder til indhold 2"/>
          <p:cNvSpPr>
            <a:spLocks noGrp="1"/>
          </p:cNvSpPr>
          <p:nvPr>
            <p:ph idx="1"/>
          </p:nvPr>
        </p:nvSpPr>
        <p:spPr/>
        <p:txBody>
          <a:bodyPr>
            <a:normAutofit lnSpcReduction="10000"/>
          </a:bodyPr>
          <a:lstStyle/>
          <a:p>
            <a:r>
              <a:rPr lang="da-DK" dirty="0"/>
              <a:t>… at I får oprettet et Team til SRP-vejledningerne (se vejledning i Håndbogen)</a:t>
            </a:r>
          </a:p>
          <a:p>
            <a:r>
              <a:rPr lang="da-DK" dirty="0"/>
              <a:t>… at I får udfyldt dokumentet til kommunikation med vejledere i god tid inden vejledning (Deadline mandag formiddag i uge 6!)</a:t>
            </a:r>
          </a:p>
          <a:p>
            <a:r>
              <a:rPr lang="da-DK" dirty="0"/>
              <a:t>… at I for alvor begynder at vurdere, om I faktisk har brugbart materiale (og nok af det) til at lave den opgave, I forestiller jer</a:t>
            </a:r>
            <a:endParaRPr lang="da-DK" u="sng" dirty="0"/>
          </a:p>
          <a:p>
            <a:r>
              <a:rPr lang="da-DK" dirty="0"/>
              <a:t>… at I leder efter (og helst finder) mere/andet materiale, hvis ovenstående punkt volder problemer</a:t>
            </a:r>
          </a:p>
          <a:p>
            <a:r>
              <a:rPr lang="da-DK" dirty="0"/>
              <a:t>… at I begynder at </a:t>
            </a:r>
            <a:r>
              <a:rPr lang="da-DK" u="sng" dirty="0"/>
              <a:t>læse på jeres materiale</a:t>
            </a:r>
            <a:r>
              <a:rPr lang="da-DK" dirty="0"/>
              <a:t> for at kunne foretage de ovenstående punkter </a:t>
            </a:r>
          </a:p>
        </p:txBody>
      </p:sp>
    </p:spTree>
    <p:extLst>
      <p:ext uri="{BB962C8B-B14F-4D97-AF65-F5344CB8AC3E}">
        <p14:creationId xmlns:p14="http://schemas.microsoft.com/office/powerpoint/2010/main" val="44335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786BBF-8E69-40C3-951A-398F6A13D859}"/>
              </a:ext>
            </a:extLst>
          </p:cNvPr>
          <p:cNvSpPr>
            <a:spLocks noGrp="1"/>
          </p:cNvSpPr>
          <p:nvPr>
            <p:ph type="title"/>
          </p:nvPr>
        </p:nvSpPr>
        <p:spPr/>
        <p:txBody>
          <a:bodyPr/>
          <a:lstStyle/>
          <a:p>
            <a:r>
              <a:rPr lang="da-DK" dirty="0"/>
              <a:t>Hjælp i håndbogen – hurtigt overblik</a:t>
            </a:r>
          </a:p>
        </p:txBody>
      </p:sp>
      <p:sp>
        <p:nvSpPr>
          <p:cNvPr id="3" name="Pladsholder til indhold 2">
            <a:extLst>
              <a:ext uri="{FF2B5EF4-FFF2-40B4-BE49-F238E27FC236}">
                <a16:creationId xmlns:a16="http://schemas.microsoft.com/office/drawing/2014/main" id="{AAB60DDB-D034-4C4D-8D36-D7B5B158740E}"/>
              </a:ext>
            </a:extLst>
          </p:cNvPr>
          <p:cNvSpPr>
            <a:spLocks noGrp="1"/>
          </p:cNvSpPr>
          <p:nvPr>
            <p:ph idx="1"/>
          </p:nvPr>
        </p:nvSpPr>
        <p:spPr/>
        <p:txBody>
          <a:bodyPr/>
          <a:lstStyle/>
          <a:p>
            <a:r>
              <a:rPr lang="da-DK" dirty="0">
                <a:hlinkClick r:id="rId2"/>
              </a:rPr>
              <a:t>https://www.aarhusstatsgymnasium.dk/forside/haandbogen/studieretningsprojektet-srp</a:t>
            </a:r>
            <a:endParaRPr lang="da-DK" dirty="0"/>
          </a:p>
          <a:p>
            <a:r>
              <a:rPr lang="da-DK" dirty="0"/>
              <a:t>Vi kigger lige på:</a:t>
            </a:r>
          </a:p>
          <a:p>
            <a:pPr lvl="1"/>
            <a:r>
              <a:rPr lang="da-DK" dirty="0"/>
              <a:t>Materialer til Vejledning og problemformulering:</a:t>
            </a:r>
          </a:p>
          <a:p>
            <a:pPr lvl="2"/>
            <a:r>
              <a:rPr lang="da-DK" dirty="0"/>
              <a:t>”Dokument til kommunikation med vejledere”</a:t>
            </a:r>
          </a:p>
          <a:p>
            <a:pPr lvl="2"/>
            <a:r>
              <a:rPr lang="da-DK" dirty="0"/>
              <a:t>”Vejledning til teams”</a:t>
            </a:r>
          </a:p>
          <a:p>
            <a:pPr lvl="2"/>
            <a:r>
              <a:rPr lang="da-DK" dirty="0"/>
              <a:t>”Endelig problemformulering”</a:t>
            </a:r>
          </a:p>
          <a:p>
            <a:pPr lvl="1"/>
            <a:r>
              <a:rPr lang="da-DK" dirty="0"/>
              <a:t>Andre nyttige dokumenter og links</a:t>
            </a:r>
          </a:p>
          <a:p>
            <a:pPr lvl="2"/>
            <a:r>
              <a:rPr lang="da-DK" dirty="0"/>
              <a:t>Århus Bibliotekernes…</a:t>
            </a:r>
          </a:p>
          <a:p>
            <a:pPr lvl="2"/>
            <a:r>
              <a:rPr lang="da-DK" dirty="0"/>
              <a:t>Hjælp til at finde kilder</a:t>
            </a:r>
          </a:p>
          <a:p>
            <a:pPr lvl="2"/>
            <a:endParaRPr lang="da-DK" dirty="0"/>
          </a:p>
        </p:txBody>
      </p:sp>
    </p:spTree>
    <p:extLst>
      <p:ext uri="{BB962C8B-B14F-4D97-AF65-F5344CB8AC3E}">
        <p14:creationId xmlns:p14="http://schemas.microsoft.com/office/powerpoint/2010/main" val="951043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747010-FD20-6F1E-C569-53C00067B54F}"/>
              </a:ext>
            </a:extLst>
          </p:cNvPr>
          <p:cNvSpPr>
            <a:spLocks noGrp="1"/>
          </p:cNvSpPr>
          <p:nvPr>
            <p:ph type="title"/>
          </p:nvPr>
        </p:nvSpPr>
        <p:spPr/>
        <p:txBody>
          <a:bodyPr/>
          <a:lstStyle/>
          <a:p>
            <a:r>
              <a:rPr lang="da-DK" dirty="0"/>
              <a:t>På vej mod problemformulering</a:t>
            </a:r>
          </a:p>
        </p:txBody>
      </p:sp>
      <p:sp>
        <p:nvSpPr>
          <p:cNvPr id="3" name="Pladsholder til indhold 2">
            <a:extLst>
              <a:ext uri="{FF2B5EF4-FFF2-40B4-BE49-F238E27FC236}">
                <a16:creationId xmlns:a16="http://schemas.microsoft.com/office/drawing/2014/main" id="{AA6A748E-E3AA-59CB-6C86-AA9612D9AC4A}"/>
              </a:ext>
            </a:extLst>
          </p:cNvPr>
          <p:cNvSpPr>
            <a:spLocks noGrp="1"/>
          </p:cNvSpPr>
          <p:nvPr>
            <p:ph idx="1"/>
          </p:nvPr>
        </p:nvSpPr>
        <p:spPr/>
        <p:txBody>
          <a:bodyPr/>
          <a:lstStyle/>
          <a:p>
            <a:r>
              <a:rPr lang="da-DK" dirty="0"/>
              <a:t>På de følgende slides er der</a:t>
            </a:r>
          </a:p>
          <a:p>
            <a:pPr lvl="1"/>
            <a:r>
              <a:rPr lang="da-DK" dirty="0"/>
              <a:t>En gennemgang af de elementer, der skal dækkes i problemformuleringen samt…</a:t>
            </a:r>
          </a:p>
          <a:p>
            <a:pPr lvl="1"/>
            <a:r>
              <a:rPr lang="da-DK" dirty="0"/>
              <a:t>… hjælp til de overvejelser, man bør gøre sig for at sikre, at elementerne bliver ordentligt dækket</a:t>
            </a:r>
          </a:p>
          <a:p>
            <a:endParaRPr lang="da-DK" dirty="0"/>
          </a:p>
          <a:p>
            <a:pPr lvl="1"/>
            <a:endParaRPr lang="da-DK" dirty="0"/>
          </a:p>
        </p:txBody>
      </p:sp>
    </p:spTree>
    <p:extLst>
      <p:ext uri="{BB962C8B-B14F-4D97-AF65-F5344CB8AC3E}">
        <p14:creationId xmlns:p14="http://schemas.microsoft.com/office/powerpoint/2010/main" val="513740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Problemformulering (del 1) </a:t>
            </a:r>
            <a:br>
              <a:rPr lang="da-DK" dirty="0"/>
            </a:br>
            <a:r>
              <a:rPr lang="da-DK" dirty="0"/>
              <a:t>– overordnet spørgsmål</a:t>
            </a:r>
          </a:p>
        </p:txBody>
      </p:sp>
      <p:sp>
        <p:nvSpPr>
          <p:cNvPr id="3" name="Pladsholder til indhold 2"/>
          <p:cNvSpPr>
            <a:spLocks noGrp="1"/>
          </p:cNvSpPr>
          <p:nvPr>
            <p:ph idx="1"/>
          </p:nvPr>
        </p:nvSpPr>
        <p:spPr/>
        <p:txBody>
          <a:bodyPr/>
          <a:lstStyle/>
          <a:p>
            <a:r>
              <a:rPr lang="da-DK" dirty="0"/>
              <a:t>Hvad er det helt overordnet, du gerne vil undersøge i din opgave?</a:t>
            </a:r>
          </a:p>
          <a:p>
            <a:pPr lvl="1"/>
            <a:r>
              <a:rPr lang="da-DK" dirty="0"/>
              <a:t>Kan det formuleres som et spørgsmål?</a:t>
            </a:r>
          </a:p>
          <a:p>
            <a:pPr lvl="1"/>
            <a:r>
              <a:rPr lang="da-DK" dirty="0"/>
              <a:t>Prøv med forskellige spørgeord/-formuleringer: Hvordan, hvorfor, på hvilken måde osv.</a:t>
            </a:r>
          </a:p>
          <a:p>
            <a:pPr lvl="1"/>
            <a:r>
              <a:rPr lang="da-DK" dirty="0"/>
              <a:t>Kig på resten af problemformuleringen: Vær meget opmærksom på, om dit materiale og de måder, du har tænkt dig at undersøge materialet på, faktisk kan besvare det overordnede spørgsmål</a:t>
            </a:r>
          </a:p>
          <a:p>
            <a:pPr lvl="1"/>
            <a:r>
              <a:rPr lang="da-DK" dirty="0"/>
              <a:t>NB: Det ER ikke alle opgaver og alle fag, der lægger op til et overordnet spørgsmål. I meget litterære opgaver kan det fx ofte være bedre bare at tænke i en overskrift – men det ændrer ikke ved, at du skal overveje det øverste spørgsmål på denne side. Især i </a:t>
            </a:r>
            <a:r>
              <a:rPr lang="da-DK" dirty="0" err="1"/>
              <a:t>samf</a:t>
            </a:r>
            <a:r>
              <a:rPr lang="da-DK" dirty="0"/>
              <a:t>., men også i historie, er et overordnet spørgsmål oftest ret nyttigt.</a:t>
            </a:r>
          </a:p>
        </p:txBody>
      </p:sp>
    </p:spTree>
    <p:extLst>
      <p:ext uri="{BB962C8B-B14F-4D97-AF65-F5344CB8AC3E}">
        <p14:creationId xmlns:p14="http://schemas.microsoft.com/office/powerpoint/2010/main" val="474445891"/>
      </p:ext>
    </p:extLst>
  </p:cSld>
  <p:clrMapOvr>
    <a:masterClrMapping/>
  </p:clrMapOvr>
</p:sld>
</file>

<file path=ppt/theme/theme1.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Århus Statsgymnasium">
  <a:themeElements>
    <a:clrScheme name="Århus statsgymnasium">
      <a:dk1>
        <a:srgbClr val="25303B"/>
      </a:dk1>
      <a:lt1>
        <a:srgbClr val="FFFFFF"/>
      </a:lt1>
      <a:dk2>
        <a:srgbClr val="25303B"/>
      </a:dk2>
      <a:lt2>
        <a:srgbClr val="D2D7DB"/>
      </a:lt2>
      <a:accent1>
        <a:srgbClr val="D2D7DB"/>
      </a:accent1>
      <a:accent2>
        <a:srgbClr val="FFF26B"/>
      </a:accent2>
      <a:accent3>
        <a:srgbClr val="25303B"/>
      </a:accent3>
      <a:accent4>
        <a:srgbClr val="92979D"/>
      </a:accent4>
      <a:accent5>
        <a:srgbClr val="68D2DF"/>
      </a:accent5>
      <a:accent6>
        <a:srgbClr val="B4E9EF"/>
      </a:accent6>
      <a:hlink>
        <a:srgbClr val="25303B"/>
      </a:hlink>
      <a:folHlink>
        <a:srgbClr val="25303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27b2f08-e71e-4134-a06b-3607f9d6dc8c">
      <Terms xmlns="http://schemas.microsoft.com/office/infopath/2007/PartnerControls"/>
    </lcf76f155ced4ddcb4097134ff3c332f>
    <TaxCatchAll xmlns="3bffb7a1-63b0-47ad-b579-4e86d1acbe6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2734437BAFC69949B1B77B92A932EA4F" ma:contentTypeVersion="11" ma:contentTypeDescription="Opret et nyt dokument." ma:contentTypeScope="" ma:versionID="97e4e7f265fd76a1607432e6178e5752">
  <xsd:schema xmlns:xsd="http://www.w3.org/2001/XMLSchema" xmlns:xs="http://www.w3.org/2001/XMLSchema" xmlns:p="http://schemas.microsoft.com/office/2006/metadata/properties" xmlns:ns2="327b2f08-e71e-4134-a06b-3607f9d6dc8c" xmlns:ns3="3bffb7a1-63b0-47ad-b579-4e86d1acbe66" targetNamespace="http://schemas.microsoft.com/office/2006/metadata/properties" ma:root="true" ma:fieldsID="69ad91b3386ffa813be7a0b6331a4aa5" ns2:_="" ns3:_="">
    <xsd:import namespace="327b2f08-e71e-4134-a06b-3607f9d6dc8c"/>
    <xsd:import namespace="3bffb7a1-63b0-47ad-b579-4e86d1acbe6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7b2f08-e71e-4134-a06b-3607f9d6dc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ledmærker" ma:readOnly="false" ma:fieldId="{5cf76f15-5ced-4ddc-b409-7134ff3c332f}" ma:taxonomyMulti="true" ma:sspId="fde0d493-5aa4-4dc6-aa6f-a549fbd7112c"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bffb7a1-63b0-47ad-b579-4e86d1acbe6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d4b4b72-9b81-416e-99a9-d975147eaf7c}" ma:internalName="TaxCatchAll" ma:showField="CatchAllData" ma:web="3bffb7a1-63b0-47ad-b579-4e86d1acbe6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F7A4E9-B176-4841-B94C-3E4A9E2A3FD4}">
  <ds:schemaRefs>
    <ds:schemaRef ds:uri="http://schemas.microsoft.com/sharepoint/v3/contenttype/forms"/>
  </ds:schemaRefs>
</ds:datastoreItem>
</file>

<file path=customXml/itemProps2.xml><?xml version="1.0" encoding="utf-8"?>
<ds:datastoreItem xmlns:ds="http://schemas.openxmlformats.org/officeDocument/2006/customXml" ds:itemID="{407FE056-2800-4542-A03D-14B98E825B10}">
  <ds:schemaRefs>
    <ds:schemaRef ds:uri="http://purl.org/dc/elements/1.1/"/>
    <ds:schemaRef ds:uri="http://schemas.microsoft.com/office/2006/metadata/properties"/>
    <ds:schemaRef ds:uri="http://schemas.microsoft.com/office/infopath/2007/PartnerControls"/>
    <ds:schemaRef ds:uri="http://schemas.microsoft.com/office/2006/documentManagement/types"/>
    <ds:schemaRef ds:uri="http://schemas.openxmlformats.org/package/2006/metadata/core-properties"/>
    <ds:schemaRef ds:uri="327b2f08-e71e-4134-a06b-3607f9d6dc8c"/>
    <ds:schemaRef ds:uri="3bffb7a1-63b0-47ad-b579-4e86d1acbe66"/>
    <ds:schemaRef ds:uri="http://www.w3.org/XML/1998/namespace"/>
    <ds:schemaRef ds:uri="http://purl.org/dc/dcmitype/"/>
    <ds:schemaRef ds:uri="http://purl.org/dc/terms/"/>
  </ds:schemaRefs>
</ds:datastoreItem>
</file>

<file path=customXml/itemProps3.xml><?xml version="1.0" encoding="utf-8"?>
<ds:datastoreItem xmlns:ds="http://schemas.openxmlformats.org/officeDocument/2006/customXml" ds:itemID="{7408928B-2BF1-4DAE-A2DB-CE1F1D2D94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7b2f08-e71e-4134-a06b-3607f9d6dc8c"/>
    <ds:schemaRef ds:uri="3bffb7a1-63b0-47ad-b579-4e86d1acbe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274</TotalTime>
  <Words>1190</Words>
  <Application>Microsoft Office PowerPoint</Application>
  <PresentationFormat>Widescreen</PresentationFormat>
  <Paragraphs>93</Paragraphs>
  <Slides>14</Slides>
  <Notes>4</Notes>
  <HiddenSlides>0</HiddenSlides>
  <MMClips>0</MMClips>
  <ScaleCrop>false</ScaleCrop>
  <HeadingPairs>
    <vt:vector size="6" baseType="variant">
      <vt:variant>
        <vt:lpstr>Benyttede skrifttyper</vt:lpstr>
      </vt:variant>
      <vt:variant>
        <vt:i4>5</vt:i4>
      </vt:variant>
      <vt:variant>
        <vt:lpstr>Tema</vt:lpstr>
      </vt:variant>
      <vt:variant>
        <vt:i4>2</vt:i4>
      </vt:variant>
      <vt:variant>
        <vt:lpstr>Slidetitler</vt:lpstr>
      </vt:variant>
      <vt:variant>
        <vt:i4>14</vt:i4>
      </vt:variant>
    </vt:vector>
  </HeadingPairs>
  <TitlesOfParts>
    <vt:vector size="21" baseType="lpstr">
      <vt:lpstr>Arial</vt:lpstr>
      <vt:lpstr>Calibri</vt:lpstr>
      <vt:lpstr>Calibri Light</vt:lpstr>
      <vt:lpstr>Verdana</vt:lpstr>
      <vt:lpstr>Wingdings</vt:lpstr>
      <vt:lpstr>Office-tema</vt:lpstr>
      <vt:lpstr>Århus Statsgymnasium</vt:lpstr>
      <vt:lpstr>Problemformulering og  forberedelse til vejledning #1</vt:lpstr>
      <vt:lpstr>TIDSPLAN</vt:lpstr>
      <vt:lpstr>INDIVIDUEL VEJLEDNING</vt:lpstr>
      <vt:lpstr>PROBLEMFORMULERING</vt:lpstr>
      <vt:lpstr>OPGAVEFORMULERINGEN</vt:lpstr>
      <vt:lpstr>Det vigtigste frem mod første vejledning…</vt:lpstr>
      <vt:lpstr>Hjælp i håndbogen – hurtigt overblik</vt:lpstr>
      <vt:lpstr>På vej mod problemformulering</vt:lpstr>
      <vt:lpstr>Problemformulering (del 1)  – overordnet spørgsmål</vt:lpstr>
      <vt:lpstr>Problemformulering (del 2) Materialer og metoder</vt:lpstr>
      <vt:lpstr>Problemformulering (del 3)  Hvad skal undersøges og analyseres?</vt:lpstr>
      <vt:lpstr>SRO som eksempel – Hvad gjorde I?</vt:lpstr>
      <vt:lpstr>Materialesøgning – a closer look</vt:lpstr>
      <vt:lpstr>Lav noget!</vt:lpstr>
    </vt:vector>
  </TitlesOfParts>
  <Company>ITS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Problemformulering og  forberedelse til vejledning</dc:title>
  <dc:creator>Jeppe Friis Madsen (JF | ASG)</dc:creator>
  <cp:lastModifiedBy>Mona Gadegaard Pedersen (MG | ASG)</cp:lastModifiedBy>
  <cp:revision>18</cp:revision>
  <dcterms:created xsi:type="dcterms:W3CDTF">2020-02-25T15:32:51Z</dcterms:created>
  <dcterms:modified xsi:type="dcterms:W3CDTF">2025-10-03T08:22:30Z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0x0101002734437BAFC69949B1B77B92A932EA4F</vt:lpwstr>
  </property>
</Properties>
</file>